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955" r:id="rId5"/>
    <p:sldId id="1098" r:id="rId6"/>
    <p:sldId id="1012" r:id="rId7"/>
    <p:sldId id="967" r:id="rId8"/>
    <p:sldId id="1080" r:id="rId9"/>
    <p:sldId id="1091" r:id="rId10"/>
    <p:sldId id="1008" r:id="rId11"/>
    <p:sldId id="1009" r:id="rId12"/>
    <p:sldId id="961" r:id="rId13"/>
    <p:sldId id="1013" r:id="rId14"/>
    <p:sldId id="1065" r:id="rId15"/>
    <p:sldId id="1089" r:id="rId16"/>
    <p:sldId id="1094" r:id="rId17"/>
    <p:sldId id="265" r:id="rId18"/>
    <p:sldId id="1101" r:id="rId19"/>
    <p:sldId id="1102" r:id="rId20"/>
    <p:sldId id="1103" r:id="rId21"/>
    <p:sldId id="1071" r:id="rId22"/>
    <p:sldId id="1041" r:id="rId23"/>
    <p:sldId id="983" r:id="rId24"/>
    <p:sldId id="1099" r:id="rId25"/>
    <p:sldId id="1104" r:id="rId2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sentation" id="{56D0BCB8-E6EE-48DD-A693-AF3B126C97FE}">
          <p14:sldIdLst>
            <p14:sldId id="955"/>
            <p14:sldId id="1098"/>
            <p14:sldId id="1012"/>
            <p14:sldId id="967"/>
            <p14:sldId id="1080"/>
            <p14:sldId id="1091"/>
            <p14:sldId id="1008"/>
            <p14:sldId id="1009"/>
            <p14:sldId id="961"/>
            <p14:sldId id="1013"/>
            <p14:sldId id="1065"/>
            <p14:sldId id="1089"/>
            <p14:sldId id="1094"/>
            <p14:sldId id="265"/>
            <p14:sldId id="1101"/>
            <p14:sldId id="1102"/>
            <p14:sldId id="1103"/>
            <p14:sldId id="1071"/>
            <p14:sldId id="1041"/>
            <p14:sldId id="983"/>
            <p14:sldId id="1099"/>
            <p14:sldId id="11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Jay Schug" initials="JS" lastIdx="24" clrIdx="6">
    <p:extLst>
      <p:ext uri="{19B8F6BF-5375-455C-9EA6-DF929625EA0E}">
        <p15:presenceInfo xmlns:p15="http://schemas.microsoft.com/office/powerpoint/2012/main" userId="S::jschug@trihydro.com::6b8f3c26-cf3a-4e5c-9024-5aa1307ca1ce" providerId="AD"/>
      </p:ext>
    </p:extLst>
  </p:cmAuthor>
  <p:cmAuthor id="1" name="Darby Clark" initials="DC" lastIdx="20" clrIdx="0">
    <p:extLst>
      <p:ext uri="{19B8F6BF-5375-455C-9EA6-DF929625EA0E}">
        <p15:presenceInfo xmlns:p15="http://schemas.microsoft.com/office/powerpoint/2012/main" userId="S::dclark@trihydro.com::dacac08a-93d0-40d1-a622-bb91f79c2a31" providerId="AD"/>
      </p:ext>
    </p:extLst>
  </p:cmAuthor>
  <p:cmAuthor id="2" name="Kara Wolfe" initials="KW" lastIdx="2" clrIdx="1">
    <p:extLst>
      <p:ext uri="{19B8F6BF-5375-455C-9EA6-DF929625EA0E}">
        <p15:presenceInfo xmlns:p15="http://schemas.microsoft.com/office/powerpoint/2012/main" userId="S::kwolfe@trihydro.com::e3dd6556-d36a-4515-a696-9c824e7f3f00" providerId="AD"/>
      </p:ext>
    </p:extLst>
  </p:cmAuthor>
  <p:cmAuthor id="3" name="Shanna McMullen" initials="SM" lastIdx="7" clrIdx="2">
    <p:extLst>
      <p:ext uri="{19B8F6BF-5375-455C-9EA6-DF929625EA0E}">
        <p15:presenceInfo xmlns:p15="http://schemas.microsoft.com/office/powerpoint/2012/main" userId="S::smcmullen@trihydro.com::6d50b68e-d73a-419d-a8db-b19b9401bddd" providerId="AD"/>
      </p:ext>
    </p:extLst>
  </p:cmAuthor>
  <p:cmAuthor id="4" name="Jeff McDonald" initials="JM" lastIdx="4" clrIdx="3">
    <p:extLst>
      <p:ext uri="{19B8F6BF-5375-455C-9EA6-DF929625EA0E}">
        <p15:presenceInfo xmlns:p15="http://schemas.microsoft.com/office/powerpoint/2012/main" userId="S::jmcdonald@trihydro.com::41dfdd74-7e7e-46a5-ac34-e67b713e4f5d" providerId="AD"/>
      </p:ext>
    </p:extLst>
  </p:cmAuthor>
  <p:cmAuthor id="5" name="George Mathes" initials="GM" lastIdx="4" clrIdx="4">
    <p:extLst>
      <p:ext uri="{19B8F6BF-5375-455C-9EA6-DF929625EA0E}">
        <p15:presenceInfo xmlns:p15="http://schemas.microsoft.com/office/powerpoint/2012/main" userId="S::mathes@trihydro.com::9ef08d9d-db7b-489b-b84f-a4b1d467ca37" providerId="AD"/>
      </p:ext>
    </p:extLst>
  </p:cmAuthor>
  <p:cmAuthor id="6" name="Hali Hunter" initials="HH" lastIdx="9" clrIdx="5">
    <p:extLst>
      <p:ext uri="{19B8F6BF-5375-455C-9EA6-DF929625EA0E}">
        <p15:presenceInfo xmlns:p15="http://schemas.microsoft.com/office/powerpoint/2012/main" userId="S::hhunter@trihydro.com::33cce98e-6145-44fb-87c9-0bc385d0c4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F03"/>
    <a:srgbClr val="B54925"/>
    <a:srgbClr val="6D8F17"/>
    <a:srgbClr val="347AA0"/>
    <a:srgbClr val="26464C"/>
    <a:srgbClr val="2A4D54"/>
    <a:srgbClr val="B82B04"/>
    <a:srgbClr val="65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AF5B34-29CD-A9A0-69F3-4B318DD371A8}" v="4" dt="2022-05-25T17:38:42.403"/>
    <p1510:client id="{C9212977-0146-46AB-9AB0-23BDB1282A3F}" v="28" dt="2022-05-25T19:25:40.149"/>
    <p1510:client id="{F5D5139F-1FC3-B33A-30C8-87B459CF88E1}" v="1" dt="2022-05-25T17:01:28.3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22DA5F-5AF9-4AFD-AD39-D9379FF40B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AE0102-BD8D-4316-913C-E1F039C98FC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9F842F8-9079-4649-9EDE-31782FABFE71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87775-C096-42CC-90A7-42128F2840D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ADCDF-2D5D-49F7-A4B3-AA173990FA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45B09F1-72B2-47F5-990D-8216037E965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52894E0-27FE-4872-BCC0-7D30D315914C}" type="datetimeFigureOut">
              <a:rPr lang="en-US" smtClean="0"/>
              <a:t>7/20/2022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F54769D-69E3-4871-8787-A570A2C69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2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9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</a:t>
            </a:r>
          </a:p>
          <a:p>
            <a:r>
              <a:rPr lang="en-US">
                <a:cs typeface="Calibri"/>
              </a:rPr>
              <a:t>This is the biggest task of the project</a:t>
            </a:r>
          </a:p>
          <a:p>
            <a:r>
              <a:rPr lang="en-US">
                <a:cs typeface="Calibri"/>
              </a:rPr>
              <a:t>Could talk for hours about the entire scope; it's all in our proposal</a:t>
            </a:r>
          </a:p>
          <a:p>
            <a:r>
              <a:rPr lang="en-US">
                <a:cs typeface="Calibri"/>
              </a:rPr>
              <a:t>Want to highlight a few important sub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626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  <a:br>
              <a:rPr lang="en-US">
                <a:cs typeface="+mn-lt"/>
              </a:rPr>
            </a:br>
            <a:r>
              <a:rPr lang="en-US">
                <a:cs typeface="Calibri"/>
              </a:rPr>
              <a:t>Simple on the surface; complex when you're familiar with what's entailed</a:t>
            </a:r>
          </a:p>
          <a:p>
            <a:r>
              <a:rPr lang="en-US">
                <a:cs typeface="Calibri"/>
              </a:rPr>
              <a:t>Consequently, one of the more costly tasks.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Update pertinent portions of the </a:t>
            </a:r>
            <a:r>
              <a:rPr lang="en-US" err="1">
                <a:cs typeface="Calibri"/>
              </a:rPr>
              <a:t>WInd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BIghorn</a:t>
            </a:r>
            <a:r>
              <a:rPr lang="en-US">
                <a:cs typeface="Calibri"/>
              </a:rPr>
              <a:t> Planning study water budget</a:t>
            </a:r>
          </a:p>
          <a:p>
            <a:r>
              <a:rPr lang="en-US">
                <a:cs typeface="Calibri"/>
              </a:rPr>
              <a:t>Involves evaluation of hydrologic record, determination of wet/normal/dry years,</a:t>
            </a:r>
          </a:p>
          <a:p>
            <a:r>
              <a:rPr lang="en-US">
                <a:cs typeface="Calibri"/>
              </a:rPr>
              <a:t>Updating diversion records (we'll coordinate with WSEO hydrographers)</a:t>
            </a:r>
          </a:p>
          <a:p>
            <a:r>
              <a:rPr lang="en-US">
                <a:cs typeface="Calibri"/>
              </a:rPr>
              <a:t>I co-wrote the actual spreadsheet/ am familiar with how to use and build it.</a:t>
            </a:r>
          </a:p>
          <a:p>
            <a:r>
              <a:rPr lang="en-US">
                <a:cs typeface="Calibri"/>
              </a:rPr>
              <a:t>Information valuable in assessing viability of potential projects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Additional hydrology tasks:</a:t>
            </a:r>
          </a:p>
          <a:p>
            <a:r>
              <a:rPr lang="en-US">
                <a:cs typeface="Calibri"/>
              </a:rPr>
              <a:t>Peak flow analysis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096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</a:p>
          <a:p>
            <a:r>
              <a:rPr lang="en-US">
                <a:cs typeface="Calibri"/>
              </a:rPr>
              <a:t>We'll meet with the CDs to determine if and where they would like temporary stream gages.</a:t>
            </a:r>
          </a:p>
          <a:p>
            <a:r>
              <a:rPr lang="en-US">
                <a:cs typeface="Calibri"/>
              </a:rPr>
              <a:t>We've installed dozens in a wide variety of local conditions</a:t>
            </a:r>
          </a:p>
          <a:p>
            <a:r>
              <a:rPr lang="en-US">
                <a:cs typeface="Calibri"/>
              </a:rPr>
              <a:t>Some suggestions might include locations where irrigation return flow data would be valuable</a:t>
            </a:r>
          </a:p>
          <a:p>
            <a:r>
              <a:rPr lang="en-US">
                <a:cs typeface="Calibri"/>
              </a:rPr>
              <a:t>Or </a:t>
            </a:r>
            <a:r>
              <a:rPr lang="en-US" err="1">
                <a:cs typeface="Calibri"/>
              </a:rPr>
              <a:t>ungaged</a:t>
            </a:r>
            <a:r>
              <a:rPr lang="en-US">
                <a:cs typeface="Calibri"/>
              </a:rPr>
              <a:t> tributary flagged by the </a:t>
            </a:r>
            <a:r>
              <a:rPr lang="en-US" err="1">
                <a:cs typeface="Calibri"/>
              </a:rPr>
              <a:t>WIllwood</a:t>
            </a:r>
            <a:r>
              <a:rPr lang="en-US">
                <a:cs typeface="Calibri"/>
              </a:rPr>
              <a:t> groups as a potential sediment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55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"This is what it all comes down to, The Plan"</a:t>
            </a:r>
          </a:p>
          <a:p>
            <a:r>
              <a:rPr lang="en-US">
                <a:cs typeface="Calibri"/>
              </a:rPr>
              <a:t>Incorporate all the project components identfied during the Inventory phase</a:t>
            </a:r>
          </a:p>
          <a:p>
            <a:r>
              <a:rPr lang="en-US">
                <a:cs typeface="Calibri"/>
              </a:rPr>
              <a:t>8 categories; multiple individual potential projects within each.</a:t>
            </a:r>
          </a:p>
          <a:p>
            <a:r>
              <a:rPr lang="en-US">
                <a:cs typeface="Calibri"/>
              </a:rPr>
              <a:t>For each project a written description, cost estimate, conceptual design.</a:t>
            </a:r>
          </a:p>
          <a:p>
            <a:r>
              <a:rPr lang="en-US">
                <a:cs typeface="Calibri"/>
              </a:rPr>
              <a:t>Objective: "Application Ready documentation"</a:t>
            </a:r>
          </a:p>
          <a:p>
            <a:r>
              <a:rPr lang="en-US">
                <a:cs typeface="Calibri"/>
              </a:rPr>
              <a:t>We'll show examples of a few component types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237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79664-54CF-4087-891D-B5C1006BC3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564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79664-54CF-4087-891D-B5C1006BC32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299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79664-54CF-4087-891D-B5C1006BC32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2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79664-54CF-4087-891D-B5C1006BC3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0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</a:t>
            </a:r>
          </a:p>
          <a:p>
            <a:r>
              <a:rPr lang="en-US">
                <a:cs typeface="Calibri"/>
              </a:rPr>
              <a:t>Cost estimates for all Watershed Management Plan </a:t>
            </a:r>
            <a:r>
              <a:rPr lang="en-US" err="1">
                <a:cs typeface="Calibri"/>
              </a:rPr>
              <a:t>COmponents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Use current and local cost factors</a:t>
            </a:r>
          </a:p>
          <a:p>
            <a:r>
              <a:rPr lang="en-US">
                <a:cs typeface="Calibri"/>
              </a:rPr>
              <a:t>NRCS databases for small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66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</a:t>
            </a:r>
          </a:p>
          <a:p>
            <a:r>
              <a:rPr lang="en-US">
                <a:cs typeface="Calibri"/>
              </a:rPr>
              <a:t>For each project, potential funding sources will be identified</a:t>
            </a:r>
          </a:p>
          <a:p>
            <a:r>
              <a:rPr lang="en-US">
                <a:cs typeface="Calibri"/>
              </a:rPr>
              <a:t>Justin Krajewski will support here</a:t>
            </a:r>
          </a:p>
          <a:p>
            <a:r>
              <a:rPr lang="en-US">
                <a:cs typeface="Calibri"/>
              </a:rPr>
              <a:t>We'll provide guidance on packaging projects and finding best potential source of funding, where and how to apply.</a:t>
            </a:r>
          </a:p>
          <a:p>
            <a:r>
              <a:rPr lang="en-US">
                <a:cs typeface="Calibri"/>
              </a:rPr>
              <a:t>(In addition to SWPP)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28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</a:p>
          <a:p>
            <a:r>
              <a:rPr lang="en-US">
                <a:cs typeface="Calibri"/>
              </a:rPr>
              <a:t>Thanks for the opportunity</a:t>
            </a:r>
          </a:p>
          <a:p>
            <a:r>
              <a:rPr lang="en-US">
                <a:cs typeface="Calibri"/>
              </a:rPr>
              <a:t>We have a lot to cover</a:t>
            </a:r>
          </a:p>
          <a:p>
            <a:r>
              <a:rPr lang="en-US">
                <a:cs typeface="Calibri"/>
              </a:rPr>
              <a:t>These are the things we want to hit upon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2264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Permitting requirements will be identified for all plan project components.</a:t>
            </a:r>
          </a:p>
          <a:p>
            <a:r>
              <a:rPr lang="en-US">
                <a:cs typeface="Calibri"/>
              </a:rPr>
              <a:t>Will provide guidance on requirements for each type of permit and whom to contact.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16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</a:t>
            </a:r>
          </a:p>
          <a:p>
            <a:r>
              <a:rPr lang="en-US">
                <a:cs typeface="Calibri"/>
              </a:rPr>
              <a:t>For each project, potential funding sources will be identified</a:t>
            </a:r>
          </a:p>
          <a:p>
            <a:r>
              <a:rPr lang="en-US">
                <a:cs typeface="Calibri"/>
              </a:rPr>
              <a:t>Justin Krajewski will support here</a:t>
            </a:r>
          </a:p>
          <a:p>
            <a:r>
              <a:rPr lang="en-US">
                <a:cs typeface="Calibri"/>
              </a:rPr>
              <a:t>We'll provide guidance on packaging projects and finding best potential source of funding, where and how to apply.</a:t>
            </a:r>
          </a:p>
          <a:p>
            <a:r>
              <a:rPr lang="en-US">
                <a:cs typeface="Calibri"/>
              </a:rPr>
              <a:t>(In addition to SWPP)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27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</a:t>
            </a:r>
          </a:p>
          <a:p>
            <a:r>
              <a:rPr lang="en-US">
                <a:cs typeface="Calibri"/>
              </a:rPr>
              <a:t>For each project, potential funding sources will be identified</a:t>
            </a:r>
          </a:p>
          <a:p>
            <a:r>
              <a:rPr lang="en-US">
                <a:cs typeface="Calibri"/>
              </a:rPr>
              <a:t>Justin Krajewski will support here</a:t>
            </a:r>
          </a:p>
          <a:p>
            <a:r>
              <a:rPr lang="en-US">
                <a:cs typeface="Calibri"/>
              </a:rPr>
              <a:t>We'll provide guidance on packaging projects and finding best potential source of funding, where and how to apply.</a:t>
            </a:r>
          </a:p>
          <a:p>
            <a:r>
              <a:rPr lang="en-US">
                <a:cs typeface="Calibri"/>
              </a:rPr>
              <a:t>(In addition to SWPP)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305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</a:p>
          <a:p>
            <a:r>
              <a:rPr lang="en-US">
                <a:cs typeface="Calibri"/>
              </a:rPr>
              <a:t>Thanks for the opportunity</a:t>
            </a:r>
          </a:p>
          <a:p>
            <a:r>
              <a:rPr lang="en-US">
                <a:cs typeface="Calibri"/>
              </a:rPr>
              <a:t>We have a lot to cover</a:t>
            </a:r>
          </a:p>
          <a:p>
            <a:r>
              <a:rPr lang="en-US">
                <a:cs typeface="Calibri"/>
              </a:rPr>
              <a:t>These are the things we want to hit upon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7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</a:p>
          <a:p>
            <a:r>
              <a:rPr lang="en-US">
                <a:cs typeface="Calibri"/>
              </a:rPr>
              <a:t>Study area is huge: two separate watersheds, over 2.3 million acres.</a:t>
            </a:r>
          </a:p>
          <a:p>
            <a:r>
              <a:rPr lang="en-US">
                <a:cs typeface="Calibri"/>
              </a:rPr>
              <a:t>Probably the largest study area yet.</a:t>
            </a:r>
          </a:p>
          <a:p>
            <a:r>
              <a:rPr lang="en-US">
                <a:cs typeface="Calibri"/>
              </a:rPr>
              <a:t>Roughly 2/3 shosone, 1/3 clarks fork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Mostly undeveloped but cody and powell experiencing growing pains</a:t>
            </a:r>
          </a:p>
          <a:p>
            <a:r>
              <a:rPr lang="en-US">
                <a:cs typeface="Calibri"/>
              </a:rPr>
              <a:t>Increased demands on resources:</a:t>
            </a:r>
          </a:p>
          <a:p>
            <a:r>
              <a:rPr lang="en-US">
                <a:cs typeface="Calibri"/>
              </a:rPr>
              <a:t>Groundwater quantity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0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</a:p>
          <a:p>
            <a:r>
              <a:rPr lang="en-US">
                <a:cs typeface="Calibri"/>
              </a:rPr>
              <a:t>Some of the issues facing the watersheds include:…..</a:t>
            </a:r>
          </a:p>
          <a:p>
            <a:r>
              <a:rPr lang="en-US">
                <a:cs typeface="Calibri"/>
              </a:rPr>
              <a:t>Read the list....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This figure displays the abundance of wells in the study area:  over ______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46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Jay slide:</a:t>
            </a:r>
          </a:p>
          <a:p>
            <a:r>
              <a:rPr lang="en-US">
                <a:cs typeface="Calibri"/>
              </a:rPr>
              <a:t>WIllwood Dam a driving force for the study</a:t>
            </a:r>
          </a:p>
          <a:p>
            <a:r>
              <a:rPr lang="en-US">
                <a:cs typeface="Calibri"/>
              </a:rPr>
              <a:t>A lot of work already completed; we're not going to REDO this</a:t>
            </a:r>
          </a:p>
          <a:p>
            <a:r>
              <a:rPr lang="en-US">
                <a:cs typeface="Calibri"/>
              </a:rPr>
              <a:t>We're going to incorporate it.  </a:t>
            </a:r>
          </a:p>
          <a:p>
            <a:r>
              <a:rPr lang="en-US">
                <a:cs typeface="Calibri"/>
              </a:rPr>
              <a:t>Special emphasis on the recommendations and BMPs from each group.</a:t>
            </a:r>
          </a:p>
          <a:p>
            <a:r>
              <a:rPr lang="en-US">
                <a:cs typeface="Calibri"/>
              </a:rPr>
              <a:t>Incorporate these into our plan, find locations for specific implementation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23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Slide:</a:t>
            </a:r>
            <a:endParaRPr lang="en-US"/>
          </a:p>
          <a:p>
            <a:r>
              <a:rPr lang="en-US">
                <a:cs typeface="Calibri"/>
              </a:rPr>
              <a:t>These are our primary tasks, as specified in the RFP</a:t>
            </a:r>
          </a:p>
          <a:p>
            <a:r>
              <a:rPr lang="en-US">
                <a:cs typeface="Calibri"/>
              </a:rPr>
              <a:t>A lot to cover so let's roll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55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</a:t>
            </a:r>
          </a:p>
          <a:p>
            <a:r>
              <a:rPr lang="en-US">
                <a:cs typeface="Calibri"/>
              </a:rPr>
              <a:t>Project meetings = our chance to meet the locals and gain their trust</a:t>
            </a:r>
          </a:p>
          <a:p>
            <a:r>
              <a:rPr lang="en-US">
                <a:cs typeface="Calibri"/>
              </a:rPr>
              <a:t>Encourage participation</a:t>
            </a:r>
          </a:p>
          <a:p>
            <a:r>
              <a:rPr lang="en-US">
                <a:cs typeface="Calibri"/>
              </a:rPr>
              <a:t>People are busy, we schedule to avoid conflicts if we can (haying, calving, </a:t>
            </a:r>
            <a:r>
              <a:rPr lang="en-US" err="1">
                <a:cs typeface="Calibri"/>
              </a:rPr>
              <a:t>etc</a:t>
            </a:r>
            <a:r>
              <a:rPr lang="en-US">
                <a:cs typeface="Calibri"/>
              </a:rPr>
              <a:t>)</a:t>
            </a:r>
          </a:p>
          <a:p>
            <a:r>
              <a:rPr lang="en-US">
                <a:cs typeface="Calibri"/>
              </a:rPr>
              <a:t>We NEED input:  we're going to be here about a year and a half, you've been here generations</a:t>
            </a:r>
          </a:p>
          <a:p>
            <a:r>
              <a:rPr lang="en-US">
                <a:cs typeface="Calibri"/>
              </a:rPr>
              <a:t>We NEED that expertise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Here's a list of some items we want to cover at our scoping meeting,</a:t>
            </a:r>
          </a:p>
          <a:p>
            <a:r>
              <a:rPr lang="en-US">
                <a:cs typeface="Calibri"/>
              </a:rPr>
              <a:t>Includes discussion of a steering committee: previous studies yes and no.</a:t>
            </a:r>
          </a:p>
          <a:p>
            <a:r>
              <a:rPr lang="en-US">
                <a:cs typeface="Calibri"/>
              </a:rPr>
              <a:t>  Opportunity for engagement of CD board, local representative, irrigation district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Jay pop in:  time to consider what's happening in Lander: Healthy Rivers Initiative.</a:t>
            </a:r>
          </a:p>
          <a:p>
            <a:r>
              <a:rPr lang="en-US">
                <a:cs typeface="Calibri"/>
              </a:rPr>
              <a:t>Use this project as a spring board for the future; AFTER we've gone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640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Scott slide:</a:t>
            </a:r>
          </a:p>
          <a:p>
            <a:r>
              <a:rPr lang="en-US">
                <a:cs typeface="Calibri"/>
              </a:rPr>
              <a:t>A LOT of information to pull together</a:t>
            </a:r>
          </a:p>
          <a:p>
            <a:r>
              <a:rPr lang="en-US">
                <a:cs typeface="Calibri"/>
              </a:rPr>
              <a:t>Our team is experts at data mining.</a:t>
            </a:r>
          </a:p>
          <a:p>
            <a:r>
              <a:rPr lang="en-US">
                <a:cs typeface="Calibri"/>
              </a:rPr>
              <a:t>Written information AND digital data and spatial data</a:t>
            </a:r>
          </a:p>
          <a:p>
            <a:r>
              <a:rPr lang="en-US">
                <a:cs typeface="Calibri"/>
              </a:rPr>
              <a:t>Examples:  Wind/Bighorn Basin Plan Report AND Groundwater study, Willwood Working Group memoranda, Lower Shoshone Watershed Study and so 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54769D-69E3-4871-8787-A570A2C6940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56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994E50F9-57DC-42D4-9BC5-2333856D3464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-1" y="0"/>
            <a:ext cx="12191999" cy="55964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baseline="-25000"/>
            </a:lvl1pPr>
          </a:lstStyle>
          <a:p>
            <a:pPr lvl="0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E4FAAE-A453-4D49-9FDD-E2F78383A57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915" y="5841513"/>
            <a:ext cx="9728123" cy="89952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3600">
                <a:solidFill>
                  <a:srgbClr val="2A4D54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NAME OF COMPANY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CFD93B-88DE-4B46-A9E7-D8CBD8C0ADE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99505" y="1995804"/>
            <a:ext cx="11696165" cy="9144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5000">
                <a:solidFill>
                  <a:schemeClr val="bg1"/>
                </a:solidFill>
                <a:effectLst/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 sz="5000">
                <a:latin typeface="Franklin Gothic Demi Cond" panose="020B0706030402020204" pitchFamily="34" charset="0"/>
              </a:rPr>
              <a:t>PRESENTATION TITLE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7B7562C-F37B-438B-B619-8962F49A70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9505" y="2922611"/>
            <a:ext cx="11696165" cy="78798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000">
                <a:solidFill>
                  <a:schemeClr val="bg1"/>
                </a:solidFill>
                <a:effectLst/>
                <a:latin typeface="Franklin Gothic Demi Cond" panose="020B0706030402020204" pitchFamily="34" charset="0"/>
              </a:defRPr>
            </a:lvl1pPr>
          </a:lstStyle>
          <a:p>
            <a:pPr lvl="0"/>
            <a:r>
              <a:rPr lang="en-US"/>
              <a:t>Date, 2021</a:t>
            </a:r>
          </a:p>
        </p:txBody>
      </p:sp>
      <p:sp>
        <p:nvSpPr>
          <p:cNvPr id="12" name="SmartArt Placeholder 11">
            <a:extLst>
              <a:ext uri="{FF2B5EF4-FFF2-40B4-BE49-F238E27FC236}">
                <a16:creationId xmlns:a16="http://schemas.microsoft.com/office/drawing/2014/main" id="{7DE12F44-B47B-4FEF-ACFE-8D9528FB9A39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0" y="5596461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DEA759F6-E186-44B8-A988-2581947EA6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1170" y="6024574"/>
            <a:ext cx="1905000" cy="533400"/>
          </a:xfrm>
          <a:prstGeom prst="rect">
            <a:avLst/>
          </a:prstGeom>
        </p:spPr>
      </p:pic>
      <p:sp>
        <p:nvSpPr>
          <p:cNvPr id="10" name="SmartArt Placeholder 11">
            <a:extLst>
              <a:ext uri="{FF2B5EF4-FFF2-40B4-BE49-F238E27FC236}">
                <a16:creationId xmlns:a16="http://schemas.microsoft.com/office/drawing/2014/main" id="{8910974A-57FA-4FDB-9630-55C80AB3EE8F}"/>
              </a:ext>
            </a:extLst>
          </p:cNvPr>
          <p:cNvSpPr>
            <a:spLocks noGrp="1"/>
          </p:cNvSpPr>
          <p:nvPr>
            <p:ph type="dgm" sz="quarter" idx="33" hasCustomPrompt="1"/>
          </p:nvPr>
        </p:nvSpPr>
        <p:spPr>
          <a:xfrm flipV="1">
            <a:off x="10014277" y="2814430"/>
            <a:ext cx="1669312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1977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1F2888-B6CD-441B-9B64-76BA15F84F2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F09DD9D-7050-4D62-B16F-A1713FB83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70" y="6139380"/>
            <a:ext cx="1905000" cy="5334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751F2FE-99D3-488E-9383-9FC0C99B111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29431" y="210026"/>
            <a:ext cx="7134171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06FAB48-A718-4EEA-92F2-C6E42E5520A1}"/>
              </a:ext>
            </a:extLst>
          </p:cNvPr>
          <p:cNvSpPr/>
          <p:nvPr userDrawn="1"/>
        </p:nvSpPr>
        <p:spPr>
          <a:xfrm>
            <a:off x="375470" y="943087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E205BF2-4A28-401D-8655-D81A3A3D206D}"/>
              </a:ext>
            </a:extLst>
          </p:cNvPr>
          <p:cNvSpPr/>
          <p:nvPr userDrawn="1"/>
        </p:nvSpPr>
        <p:spPr>
          <a:xfrm>
            <a:off x="136680" y="1317589"/>
            <a:ext cx="11918639" cy="4763193"/>
          </a:xfrm>
          <a:prstGeom prst="rect">
            <a:avLst/>
          </a:prstGeom>
          <a:solidFill>
            <a:schemeClr val="bg1"/>
          </a:solidFill>
          <a:ln w="19050"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650E291F-FB40-4E84-BBFD-EC03E2236A7A}"/>
              </a:ext>
            </a:extLst>
          </p:cNvPr>
          <p:cNvSpPr>
            <a:spLocks noGrp="1"/>
          </p:cNvSpPr>
          <p:nvPr>
            <p:ph type="chart" sz="quarter" idx="35"/>
          </p:nvPr>
        </p:nvSpPr>
        <p:spPr>
          <a:xfrm>
            <a:off x="353218" y="1498116"/>
            <a:ext cx="11485562" cy="44021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4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Acc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50329B37-7422-4832-8F75-F1793F574F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63682" y="2"/>
            <a:ext cx="6828319" cy="6857998"/>
          </a:xfrm>
          <a:custGeom>
            <a:avLst/>
            <a:gdLst>
              <a:gd name="connsiteX0" fmla="*/ 5148054 w 6828319"/>
              <a:gd name="connsiteY0" fmla="*/ 0 h 6857998"/>
              <a:gd name="connsiteX1" fmla="*/ 6828319 w 6828319"/>
              <a:gd name="connsiteY1" fmla="*/ 0 h 6857998"/>
              <a:gd name="connsiteX2" fmla="*/ 6828319 w 6828319"/>
              <a:gd name="connsiteY2" fmla="*/ 6857998 h 6857998"/>
              <a:gd name="connsiteX3" fmla="*/ 0 w 6828319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28319" h="6857998">
                <a:moveTo>
                  <a:pt x="5148054" y="0"/>
                </a:moveTo>
                <a:lnTo>
                  <a:pt x="6828319" y="0"/>
                </a:lnTo>
                <a:lnTo>
                  <a:pt x="6828319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756E95-7F6B-4CC2-9DAB-DAE96ECC70BF}"/>
              </a:ext>
            </a:extLst>
          </p:cNvPr>
          <p:cNvSpPr/>
          <p:nvPr userDrawn="1"/>
        </p:nvSpPr>
        <p:spPr>
          <a:xfrm>
            <a:off x="0" y="0"/>
            <a:ext cx="10532126" cy="6858000"/>
          </a:xfrm>
          <a:custGeom>
            <a:avLst/>
            <a:gdLst>
              <a:gd name="connsiteX0" fmla="*/ 0 w 10554159"/>
              <a:gd name="connsiteY0" fmla="*/ 0 h 6858000"/>
              <a:gd name="connsiteX1" fmla="*/ 10554159 w 10554159"/>
              <a:gd name="connsiteY1" fmla="*/ 0 h 6858000"/>
              <a:gd name="connsiteX2" fmla="*/ 10554159 w 10554159"/>
              <a:gd name="connsiteY2" fmla="*/ 6858000 h 6858000"/>
              <a:gd name="connsiteX3" fmla="*/ 0 w 10554159"/>
              <a:gd name="connsiteY3" fmla="*/ 6858000 h 6858000"/>
              <a:gd name="connsiteX4" fmla="*/ 0 w 10554159"/>
              <a:gd name="connsiteY4" fmla="*/ 0 h 6858000"/>
              <a:gd name="connsiteX0" fmla="*/ 0 w 10554159"/>
              <a:gd name="connsiteY0" fmla="*/ 0 h 6858000"/>
              <a:gd name="connsiteX1" fmla="*/ 10554159 w 10554159"/>
              <a:gd name="connsiteY1" fmla="*/ 0 h 6858000"/>
              <a:gd name="connsiteX2" fmla="*/ 6940627 w 10554159"/>
              <a:gd name="connsiteY2" fmla="*/ 6846983 h 6858000"/>
              <a:gd name="connsiteX3" fmla="*/ 0 w 10554159"/>
              <a:gd name="connsiteY3" fmla="*/ 6858000 h 6858000"/>
              <a:gd name="connsiteX4" fmla="*/ 0 w 10554159"/>
              <a:gd name="connsiteY4" fmla="*/ 0 h 6858000"/>
              <a:gd name="connsiteX0" fmla="*/ 0 w 10554159"/>
              <a:gd name="connsiteY0" fmla="*/ 0 h 6858000"/>
              <a:gd name="connsiteX1" fmla="*/ 10554159 w 10554159"/>
              <a:gd name="connsiteY1" fmla="*/ 0 h 6858000"/>
              <a:gd name="connsiteX2" fmla="*/ 6235547 w 10554159"/>
              <a:gd name="connsiteY2" fmla="*/ 6736814 h 6858000"/>
              <a:gd name="connsiteX3" fmla="*/ 0 w 10554159"/>
              <a:gd name="connsiteY3" fmla="*/ 6858000 h 6858000"/>
              <a:gd name="connsiteX4" fmla="*/ 0 w 10554159"/>
              <a:gd name="connsiteY4" fmla="*/ 0 h 6858000"/>
              <a:gd name="connsiteX0" fmla="*/ 0 w 10554159"/>
              <a:gd name="connsiteY0" fmla="*/ 0 h 6858000"/>
              <a:gd name="connsiteX1" fmla="*/ 10554159 w 10554159"/>
              <a:gd name="connsiteY1" fmla="*/ 0 h 6858000"/>
              <a:gd name="connsiteX2" fmla="*/ 5398265 w 10554159"/>
              <a:gd name="connsiteY2" fmla="*/ 6858000 h 6858000"/>
              <a:gd name="connsiteX3" fmla="*/ 0 w 10554159"/>
              <a:gd name="connsiteY3" fmla="*/ 6858000 h 6858000"/>
              <a:gd name="connsiteX4" fmla="*/ 0 w 10554159"/>
              <a:gd name="connsiteY4" fmla="*/ 0 h 6858000"/>
              <a:gd name="connsiteX0" fmla="*/ 0 w 9760945"/>
              <a:gd name="connsiteY0" fmla="*/ 0 h 6858000"/>
              <a:gd name="connsiteX1" fmla="*/ 9760945 w 9760945"/>
              <a:gd name="connsiteY1" fmla="*/ 121186 h 6858000"/>
              <a:gd name="connsiteX2" fmla="*/ 5398265 w 9760945"/>
              <a:gd name="connsiteY2" fmla="*/ 6858000 h 6858000"/>
              <a:gd name="connsiteX3" fmla="*/ 0 w 9760945"/>
              <a:gd name="connsiteY3" fmla="*/ 6858000 h 6858000"/>
              <a:gd name="connsiteX4" fmla="*/ 0 w 9760945"/>
              <a:gd name="connsiteY4" fmla="*/ 0 h 6858000"/>
              <a:gd name="connsiteX0" fmla="*/ 0 w 10532126"/>
              <a:gd name="connsiteY0" fmla="*/ 0 h 6858000"/>
              <a:gd name="connsiteX1" fmla="*/ 10532126 w 10532126"/>
              <a:gd name="connsiteY1" fmla="*/ 1 h 6858000"/>
              <a:gd name="connsiteX2" fmla="*/ 5398265 w 10532126"/>
              <a:gd name="connsiteY2" fmla="*/ 6858000 h 6858000"/>
              <a:gd name="connsiteX3" fmla="*/ 0 w 10532126"/>
              <a:gd name="connsiteY3" fmla="*/ 6858000 h 6858000"/>
              <a:gd name="connsiteX4" fmla="*/ 0 w 105321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32126" h="6858000">
                <a:moveTo>
                  <a:pt x="0" y="0"/>
                </a:moveTo>
                <a:lnTo>
                  <a:pt x="10532126" y="1"/>
                </a:lnTo>
                <a:lnTo>
                  <a:pt x="5398265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9E47C5E-93B9-4586-BF6A-DFFB31CE132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9063" y="826971"/>
            <a:ext cx="8298287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EA7F07-AF92-4D50-A59C-BDD648B2703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79063" y="477963"/>
            <a:ext cx="8298287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F94A35-2409-4FE8-BE3E-9A60ECA9F257}"/>
              </a:ext>
            </a:extLst>
          </p:cNvPr>
          <p:cNvSpPr/>
          <p:nvPr userDrawn="1"/>
        </p:nvSpPr>
        <p:spPr>
          <a:xfrm>
            <a:off x="1113350" y="1602976"/>
            <a:ext cx="7613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CF32DA04-0950-49CE-B24E-C2FDB90C74E5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79063" y="2076450"/>
            <a:ext cx="5627687" cy="4329630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407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Acc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C1074-787F-4750-8708-9C569DB1E61F}"/>
              </a:ext>
            </a:extLst>
          </p:cNvPr>
          <p:cNvSpPr/>
          <p:nvPr userDrawn="1"/>
        </p:nvSpPr>
        <p:spPr>
          <a:xfrm>
            <a:off x="1" y="0"/>
            <a:ext cx="9121966" cy="6858000"/>
          </a:xfrm>
          <a:prstGeom prst="rect">
            <a:avLst/>
          </a:prstGeom>
          <a:solidFill>
            <a:srgbClr val="26464C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4A5E0860-36AF-4C1A-8D65-81D1DFF394B4}"/>
              </a:ext>
            </a:extLst>
          </p:cNvPr>
          <p:cNvSpPr/>
          <p:nvPr userDrawn="1"/>
        </p:nvSpPr>
        <p:spPr>
          <a:xfrm rot="16200000">
            <a:off x="3996368" y="1732400"/>
            <a:ext cx="6858002" cy="3393195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681E21EF-7AD0-453A-849D-0193EFFADE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02502" y="0"/>
            <a:ext cx="6189499" cy="6858000"/>
          </a:xfrm>
          <a:custGeom>
            <a:avLst/>
            <a:gdLst>
              <a:gd name="connsiteX0" fmla="*/ 6189499 w 6189499"/>
              <a:gd name="connsiteY0" fmla="*/ 6080981 h 6858000"/>
              <a:gd name="connsiteX1" fmla="*/ 6189499 w 6189499"/>
              <a:gd name="connsiteY1" fmla="*/ 6858000 h 6858000"/>
              <a:gd name="connsiteX2" fmla="*/ 5412480 w 6189499"/>
              <a:gd name="connsiteY2" fmla="*/ 6858000 h 6858000"/>
              <a:gd name="connsiteX3" fmla="*/ 5094136 w 6189499"/>
              <a:gd name="connsiteY3" fmla="*/ 1908293 h 6858000"/>
              <a:gd name="connsiteX4" fmla="*/ 6189499 w 6189499"/>
              <a:gd name="connsiteY4" fmla="*/ 3003656 h 6858000"/>
              <a:gd name="connsiteX5" fmla="*/ 6189499 w 6189499"/>
              <a:gd name="connsiteY5" fmla="*/ 3854346 h 6858000"/>
              <a:gd name="connsiteX6" fmla="*/ 5094136 w 6189499"/>
              <a:gd name="connsiteY6" fmla="*/ 4949709 h 6858000"/>
              <a:gd name="connsiteX7" fmla="*/ 3573428 w 6189499"/>
              <a:gd name="connsiteY7" fmla="*/ 3429001 h 6858000"/>
              <a:gd name="connsiteX8" fmla="*/ 5094136 w 6189499"/>
              <a:gd name="connsiteY8" fmla="*/ 18492 h 6858000"/>
              <a:gd name="connsiteX9" fmla="*/ 6189499 w 6189499"/>
              <a:gd name="connsiteY9" fmla="*/ 1113855 h 6858000"/>
              <a:gd name="connsiteX10" fmla="*/ 6189499 w 6189499"/>
              <a:gd name="connsiteY10" fmla="*/ 2699623 h 6858000"/>
              <a:gd name="connsiteX11" fmla="*/ 5094136 w 6189499"/>
              <a:gd name="connsiteY11" fmla="*/ 1604260 h 6858000"/>
              <a:gd name="connsiteX12" fmla="*/ 3269395 w 6189499"/>
              <a:gd name="connsiteY12" fmla="*/ 3429001 h 6858000"/>
              <a:gd name="connsiteX13" fmla="*/ 5094136 w 6189499"/>
              <a:gd name="connsiteY13" fmla="*/ 5253742 h 6858000"/>
              <a:gd name="connsiteX14" fmla="*/ 6189499 w 6189499"/>
              <a:gd name="connsiteY14" fmla="*/ 4158379 h 6858000"/>
              <a:gd name="connsiteX15" fmla="*/ 6189499 w 6189499"/>
              <a:gd name="connsiteY15" fmla="*/ 5744147 h 6858000"/>
              <a:gd name="connsiteX16" fmla="*/ 5094136 w 6189499"/>
              <a:gd name="connsiteY16" fmla="*/ 6839510 h 6858000"/>
              <a:gd name="connsiteX17" fmla="*/ 1683627 w 6189499"/>
              <a:gd name="connsiteY17" fmla="*/ 3429001 h 6858000"/>
              <a:gd name="connsiteX18" fmla="*/ 5412313 w 6189499"/>
              <a:gd name="connsiteY18" fmla="*/ 0 h 6858000"/>
              <a:gd name="connsiteX19" fmla="*/ 6189499 w 6189499"/>
              <a:gd name="connsiteY19" fmla="*/ 0 h 6858000"/>
              <a:gd name="connsiteX20" fmla="*/ 6189499 w 6189499"/>
              <a:gd name="connsiteY20" fmla="*/ 777149 h 6858000"/>
              <a:gd name="connsiteX21" fmla="*/ 3429000 w 6189499"/>
              <a:gd name="connsiteY21" fmla="*/ 0 h 6858000"/>
              <a:gd name="connsiteX22" fmla="*/ 4775974 w 6189499"/>
              <a:gd name="connsiteY22" fmla="*/ 0 h 6858000"/>
              <a:gd name="connsiteX23" fmla="*/ 1346974 w 6189499"/>
              <a:gd name="connsiteY23" fmla="*/ 3429001 h 6858000"/>
              <a:gd name="connsiteX24" fmla="*/ 4775807 w 6189499"/>
              <a:gd name="connsiteY24" fmla="*/ 6858000 h 6858000"/>
              <a:gd name="connsiteX25" fmla="*/ 3428998 w 6189499"/>
              <a:gd name="connsiteY25" fmla="*/ 6858000 h 6858000"/>
              <a:gd name="connsiteX26" fmla="*/ 0 w 6189499"/>
              <a:gd name="connsiteY26" fmla="*/ 34290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189499" h="6858000">
                <a:moveTo>
                  <a:pt x="6189499" y="6080981"/>
                </a:moveTo>
                <a:lnTo>
                  <a:pt x="6189499" y="6858000"/>
                </a:lnTo>
                <a:lnTo>
                  <a:pt x="5412480" y="6858000"/>
                </a:lnTo>
                <a:close/>
                <a:moveTo>
                  <a:pt x="5094136" y="1908293"/>
                </a:moveTo>
                <a:lnTo>
                  <a:pt x="6189499" y="3003656"/>
                </a:lnTo>
                <a:lnTo>
                  <a:pt x="6189499" y="3854346"/>
                </a:lnTo>
                <a:lnTo>
                  <a:pt x="5094136" y="4949709"/>
                </a:lnTo>
                <a:lnTo>
                  <a:pt x="3573428" y="3429001"/>
                </a:lnTo>
                <a:close/>
                <a:moveTo>
                  <a:pt x="5094136" y="18492"/>
                </a:moveTo>
                <a:lnTo>
                  <a:pt x="6189499" y="1113855"/>
                </a:lnTo>
                <a:lnTo>
                  <a:pt x="6189499" y="2699623"/>
                </a:lnTo>
                <a:lnTo>
                  <a:pt x="5094136" y="1604260"/>
                </a:lnTo>
                <a:lnTo>
                  <a:pt x="3269395" y="3429001"/>
                </a:lnTo>
                <a:lnTo>
                  <a:pt x="5094136" y="5253742"/>
                </a:lnTo>
                <a:lnTo>
                  <a:pt x="6189499" y="4158379"/>
                </a:lnTo>
                <a:lnTo>
                  <a:pt x="6189499" y="5744147"/>
                </a:lnTo>
                <a:lnTo>
                  <a:pt x="5094136" y="6839510"/>
                </a:lnTo>
                <a:lnTo>
                  <a:pt x="1683627" y="3429001"/>
                </a:lnTo>
                <a:close/>
                <a:moveTo>
                  <a:pt x="5412313" y="0"/>
                </a:moveTo>
                <a:lnTo>
                  <a:pt x="6189499" y="0"/>
                </a:lnTo>
                <a:lnTo>
                  <a:pt x="6189499" y="777149"/>
                </a:lnTo>
                <a:close/>
                <a:moveTo>
                  <a:pt x="3429000" y="0"/>
                </a:moveTo>
                <a:lnTo>
                  <a:pt x="4775974" y="0"/>
                </a:lnTo>
                <a:lnTo>
                  <a:pt x="1346974" y="3429001"/>
                </a:lnTo>
                <a:lnTo>
                  <a:pt x="4775807" y="6858000"/>
                </a:lnTo>
                <a:lnTo>
                  <a:pt x="3428998" y="6858000"/>
                </a:lnTo>
                <a:lnTo>
                  <a:pt x="0" y="342900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98A136-FA45-45DA-BB5B-B647DEC2DC6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36113" y="826971"/>
            <a:ext cx="7134171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4C66F3F-1F2B-46EB-A2F2-D99CAB3CA0F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36113" y="477963"/>
            <a:ext cx="7850268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F5B9DD-F08F-4A6F-B9DD-6E0E558DBDD7}"/>
              </a:ext>
            </a:extLst>
          </p:cNvPr>
          <p:cNvSpPr/>
          <p:nvPr userDrawn="1"/>
        </p:nvSpPr>
        <p:spPr>
          <a:xfrm>
            <a:off x="413348" y="1659139"/>
            <a:ext cx="7613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5B82D45-1B75-4871-B17F-9191E284D171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6112" y="2074544"/>
            <a:ext cx="5492657" cy="4305493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649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or Accent 3 Image +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3A8A03D-46AA-4AEF-A89A-0C153E248B19}"/>
              </a:ext>
            </a:extLst>
          </p:cNvPr>
          <p:cNvSpPr/>
          <p:nvPr userDrawn="1"/>
        </p:nvSpPr>
        <p:spPr>
          <a:xfrm>
            <a:off x="8743951" y="-1"/>
            <a:ext cx="3448050" cy="3432935"/>
          </a:xfrm>
          <a:custGeom>
            <a:avLst/>
            <a:gdLst>
              <a:gd name="connsiteX0" fmla="*/ 0 w 3317189"/>
              <a:gd name="connsiteY0" fmla="*/ 0 h 3302648"/>
              <a:gd name="connsiteX1" fmla="*/ 3317189 w 3317189"/>
              <a:gd name="connsiteY1" fmla="*/ 3302649 h 3302648"/>
              <a:gd name="connsiteX2" fmla="*/ 3317189 w 3317189"/>
              <a:gd name="connsiteY2" fmla="*/ 0 h 330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17189" h="3302648">
                <a:moveTo>
                  <a:pt x="0" y="0"/>
                </a:moveTo>
                <a:lnTo>
                  <a:pt x="3317189" y="3302649"/>
                </a:lnTo>
                <a:lnTo>
                  <a:pt x="3317189" y="0"/>
                </a:lnTo>
                <a:close/>
              </a:path>
            </a:pathLst>
          </a:custGeom>
          <a:solidFill>
            <a:srgbClr val="2A4D54"/>
          </a:solidFill>
          <a:ln w="398" cap="flat">
            <a:solidFill>
              <a:srgbClr val="2A4D54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4DFD548-08B5-4D1A-A5C0-90C16A5C7887}"/>
              </a:ext>
            </a:extLst>
          </p:cNvPr>
          <p:cNvSpPr/>
          <p:nvPr userDrawn="1"/>
        </p:nvSpPr>
        <p:spPr>
          <a:xfrm>
            <a:off x="3436601" y="3581"/>
            <a:ext cx="8743364" cy="6850836"/>
          </a:xfrm>
          <a:custGeom>
            <a:avLst/>
            <a:gdLst>
              <a:gd name="connsiteX0" fmla="*/ 0 w 8743364"/>
              <a:gd name="connsiteY0" fmla="*/ 0 h 6850836"/>
              <a:gd name="connsiteX1" fmla="*/ 5426175 w 8743364"/>
              <a:gd name="connsiteY1" fmla="*/ 0 h 6850836"/>
              <a:gd name="connsiteX2" fmla="*/ 8743364 w 8743364"/>
              <a:gd name="connsiteY2" fmla="*/ 3302649 h 6850836"/>
              <a:gd name="connsiteX3" fmla="*/ 8743364 w 8743364"/>
              <a:gd name="connsiteY3" fmla="*/ 6850837 h 6850836"/>
              <a:gd name="connsiteX4" fmla="*/ 6881746 w 8743364"/>
              <a:gd name="connsiteY4" fmla="*/ 6850837 h 6850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43364" h="6850836">
                <a:moveTo>
                  <a:pt x="0" y="0"/>
                </a:moveTo>
                <a:lnTo>
                  <a:pt x="5426175" y="0"/>
                </a:lnTo>
                <a:lnTo>
                  <a:pt x="8743364" y="3302649"/>
                </a:lnTo>
                <a:lnTo>
                  <a:pt x="8743364" y="6850837"/>
                </a:lnTo>
                <a:lnTo>
                  <a:pt x="6881746" y="6850837"/>
                </a:lnTo>
                <a:close/>
              </a:path>
            </a:pathLst>
          </a:custGeom>
          <a:solidFill>
            <a:srgbClr val="FEFEFE"/>
          </a:solidFill>
          <a:ln w="39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Picture Placeholder 15">
            <a:extLst>
              <a:ext uri="{FF2B5EF4-FFF2-40B4-BE49-F238E27FC236}">
                <a16:creationId xmlns:a16="http://schemas.microsoft.com/office/drawing/2014/main" id="{4ED2FDA4-403B-49C4-B18D-08B8EBD87D5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75735" y="1917358"/>
            <a:ext cx="4104231" cy="4937060"/>
          </a:xfrm>
          <a:custGeom>
            <a:avLst/>
            <a:gdLst>
              <a:gd name="connsiteX0" fmla="*/ 2560372 w 4104231"/>
              <a:gd name="connsiteY0" fmla="*/ 0 h 4937060"/>
              <a:gd name="connsiteX1" fmla="*/ 4104231 w 4104231"/>
              <a:gd name="connsiteY1" fmla="*/ 1528157 h 4937060"/>
              <a:gd name="connsiteX2" fmla="*/ 4104231 w 4104231"/>
              <a:gd name="connsiteY2" fmla="*/ 1561187 h 4937060"/>
              <a:gd name="connsiteX3" fmla="*/ 4104231 w 4104231"/>
              <a:gd name="connsiteY3" fmla="*/ 1604962 h 4937060"/>
              <a:gd name="connsiteX4" fmla="*/ 4104231 w 4104231"/>
              <a:gd name="connsiteY4" fmla="*/ 4937060 h 4937060"/>
              <a:gd name="connsiteX5" fmla="*/ 2382999 w 4104231"/>
              <a:gd name="connsiteY5" fmla="*/ 4937060 h 4937060"/>
              <a:gd name="connsiteX6" fmla="*/ 0 w 4104231"/>
              <a:gd name="connsiteY6" fmla="*/ 2562050 h 4937060"/>
              <a:gd name="connsiteX7" fmla="*/ 2560372 w 4104231"/>
              <a:gd name="connsiteY7" fmla="*/ 0 h 493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4231" h="4937060">
                <a:moveTo>
                  <a:pt x="2560372" y="0"/>
                </a:moveTo>
                <a:lnTo>
                  <a:pt x="4104231" y="1528157"/>
                </a:lnTo>
                <a:lnTo>
                  <a:pt x="4104231" y="1561187"/>
                </a:lnTo>
                <a:lnTo>
                  <a:pt x="4104231" y="1604962"/>
                </a:lnTo>
                <a:lnTo>
                  <a:pt x="4104231" y="4937060"/>
                </a:lnTo>
                <a:lnTo>
                  <a:pt x="2382999" y="4937060"/>
                </a:lnTo>
                <a:cubicBezTo>
                  <a:pt x="1586810" y="4146716"/>
                  <a:pt x="793405" y="3355975"/>
                  <a:pt x="0" y="2562050"/>
                </a:cubicBezTo>
                <a:cubicBezTo>
                  <a:pt x="853457" y="1708033"/>
                  <a:pt x="1706915" y="854017"/>
                  <a:pt x="2560372" y="0"/>
                </a:cubicBez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" name="Picture Placeholder 13">
            <a:extLst>
              <a:ext uri="{FF2B5EF4-FFF2-40B4-BE49-F238E27FC236}">
                <a16:creationId xmlns:a16="http://schemas.microsoft.com/office/drawing/2014/main" id="{7EBAC9F0-CE06-46FB-B79C-CCCD9FC0C5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65455" y="3582"/>
            <a:ext cx="3529162" cy="1751013"/>
          </a:xfrm>
          <a:custGeom>
            <a:avLst/>
            <a:gdLst>
              <a:gd name="connsiteX0" fmla="*/ 0 w 3529162"/>
              <a:gd name="connsiteY0" fmla="*/ 0 h 1751013"/>
              <a:gd name="connsiteX1" fmla="*/ 3529162 w 3529162"/>
              <a:gd name="connsiteY1" fmla="*/ 0 h 1751013"/>
              <a:gd name="connsiteX2" fmla="*/ 1764581 w 3529162"/>
              <a:gd name="connsiteY2" fmla="*/ 1751013 h 175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9162" h="1751013">
                <a:moveTo>
                  <a:pt x="0" y="0"/>
                </a:moveTo>
                <a:lnTo>
                  <a:pt x="3529162" y="0"/>
                </a:lnTo>
                <a:lnTo>
                  <a:pt x="1764581" y="1751013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Picture Placeholder 11">
            <a:extLst>
              <a:ext uri="{FF2B5EF4-FFF2-40B4-BE49-F238E27FC236}">
                <a16:creationId xmlns:a16="http://schemas.microsoft.com/office/drawing/2014/main" id="{417939D4-921C-4672-8655-05EF0F9188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438752" y="0"/>
            <a:ext cx="5125119" cy="4374348"/>
          </a:xfrm>
          <a:custGeom>
            <a:avLst/>
            <a:gdLst>
              <a:gd name="connsiteX0" fmla="*/ 2564747 w 5125119"/>
              <a:gd name="connsiteY0" fmla="*/ 1909400 h 4374348"/>
              <a:gd name="connsiteX1" fmla="*/ 3796414 w 5125119"/>
              <a:gd name="connsiteY1" fmla="*/ 3141874 h 4374348"/>
              <a:gd name="connsiteX2" fmla="*/ 2564747 w 5125119"/>
              <a:gd name="connsiteY2" fmla="*/ 4374348 h 4374348"/>
              <a:gd name="connsiteX3" fmla="*/ 1333080 w 5125119"/>
              <a:gd name="connsiteY3" fmla="*/ 3141874 h 4374348"/>
              <a:gd name="connsiteX4" fmla="*/ 3893452 w 5125119"/>
              <a:gd name="connsiteY4" fmla="*/ 579824 h 4374348"/>
              <a:gd name="connsiteX5" fmla="*/ 5125119 w 5125119"/>
              <a:gd name="connsiteY5" fmla="*/ 1812298 h 4374348"/>
              <a:gd name="connsiteX6" fmla="*/ 3893452 w 5125119"/>
              <a:gd name="connsiteY6" fmla="*/ 3044772 h 4374348"/>
              <a:gd name="connsiteX7" fmla="*/ 2661785 w 5125119"/>
              <a:gd name="connsiteY7" fmla="*/ 1812298 h 4374348"/>
              <a:gd name="connsiteX8" fmla="*/ 1231667 w 5125119"/>
              <a:gd name="connsiteY8" fmla="*/ 575048 h 4374348"/>
              <a:gd name="connsiteX9" fmla="*/ 2463334 w 5125119"/>
              <a:gd name="connsiteY9" fmla="*/ 1807921 h 4374348"/>
              <a:gd name="connsiteX10" fmla="*/ 1231667 w 5125119"/>
              <a:gd name="connsiteY10" fmla="*/ 3040395 h 4374348"/>
              <a:gd name="connsiteX11" fmla="*/ 0 w 5125119"/>
              <a:gd name="connsiteY11" fmla="*/ 1807921 h 4374348"/>
              <a:gd name="connsiteX12" fmla="*/ 1806339 w 5125119"/>
              <a:gd name="connsiteY12" fmla="*/ 0 h 4374348"/>
              <a:gd name="connsiteX13" fmla="*/ 3314008 w 5125119"/>
              <a:gd name="connsiteY13" fmla="*/ 0 h 4374348"/>
              <a:gd name="connsiteX14" fmla="*/ 3792039 w 5125119"/>
              <a:gd name="connsiteY14" fmla="*/ 478345 h 4374348"/>
              <a:gd name="connsiteX15" fmla="*/ 2560372 w 5125119"/>
              <a:gd name="connsiteY15" fmla="*/ 1710819 h 4374348"/>
              <a:gd name="connsiteX16" fmla="*/ 1328705 w 5125119"/>
              <a:gd name="connsiteY16" fmla="*/ 478345 h 437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125119" h="4374348">
                <a:moveTo>
                  <a:pt x="2564747" y="1909400"/>
                </a:moveTo>
                <a:lnTo>
                  <a:pt x="3796414" y="3141874"/>
                </a:lnTo>
                <a:lnTo>
                  <a:pt x="2564747" y="4374348"/>
                </a:lnTo>
                <a:lnTo>
                  <a:pt x="1333080" y="3141874"/>
                </a:lnTo>
                <a:close/>
                <a:moveTo>
                  <a:pt x="3893452" y="579824"/>
                </a:moveTo>
                <a:lnTo>
                  <a:pt x="5125119" y="1812298"/>
                </a:lnTo>
                <a:lnTo>
                  <a:pt x="3893452" y="3044772"/>
                </a:lnTo>
                <a:lnTo>
                  <a:pt x="2661785" y="1812298"/>
                </a:lnTo>
                <a:close/>
                <a:moveTo>
                  <a:pt x="1231667" y="575048"/>
                </a:moveTo>
                <a:lnTo>
                  <a:pt x="2463334" y="1807921"/>
                </a:lnTo>
                <a:lnTo>
                  <a:pt x="1231667" y="3040395"/>
                </a:lnTo>
                <a:lnTo>
                  <a:pt x="0" y="1807921"/>
                </a:lnTo>
                <a:close/>
                <a:moveTo>
                  <a:pt x="1806339" y="0"/>
                </a:moveTo>
                <a:lnTo>
                  <a:pt x="3314008" y="0"/>
                </a:lnTo>
                <a:lnTo>
                  <a:pt x="3792039" y="478345"/>
                </a:lnTo>
                <a:lnTo>
                  <a:pt x="2560372" y="1710819"/>
                </a:lnTo>
                <a:lnTo>
                  <a:pt x="1328705" y="478345"/>
                </a:lnTo>
                <a:close/>
              </a:path>
            </a:pathLst>
          </a:custGeom>
          <a:pattFill prst="pct1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F805225-9AE5-4673-BB65-32190CDA44BE}"/>
              </a:ext>
            </a:extLst>
          </p:cNvPr>
          <p:cNvSpPr/>
          <p:nvPr userDrawn="1"/>
        </p:nvSpPr>
        <p:spPr>
          <a:xfrm>
            <a:off x="0" y="-9428"/>
            <a:ext cx="10322351" cy="6867427"/>
          </a:xfrm>
          <a:custGeom>
            <a:avLst/>
            <a:gdLst>
              <a:gd name="connsiteX0" fmla="*/ 0 w 10322351"/>
              <a:gd name="connsiteY0" fmla="*/ 0 h 6858000"/>
              <a:gd name="connsiteX1" fmla="*/ 10322351 w 10322351"/>
              <a:gd name="connsiteY1" fmla="*/ 0 h 6858000"/>
              <a:gd name="connsiteX2" fmla="*/ 10322351 w 10322351"/>
              <a:gd name="connsiteY2" fmla="*/ 6858000 h 6858000"/>
              <a:gd name="connsiteX3" fmla="*/ 0 w 10322351"/>
              <a:gd name="connsiteY3" fmla="*/ 6858000 h 6858000"/>
              <a:gd name="connsiteX4" fmla="*/ 0 w 10322351"/>
              <a:gd name="connsiteY4" fmla="*/ 0 h 6858000"/>
              <a:gd name="connsiteX0" fmla="*/ 0 w 10322351"/>
              <a:gd name="connsiteY0" fmla="*/ 9427 h 6867427"/>
              <a:gd name="connsiteX1" fmla="*/ 3431357 w 10322351"/>
              <a:gd name="connsiteY1" fmla="*/ 0 h 6867427"/>
              <a:gd name="connsiteX2" fmla="*/ 10322351 w 10322351"/>
              <a:gd name="connsiteY2" fmla="*/ 6867427 h 6867427"/>
              <a:gd name="connsiteX3" fmla="*/ 0 w 10322351"/>
              <a:gd name="connsiteY3" fmla="*/ 6867427 h 6867427"/>
              <a:gd name="connsiteX4" fmla="*/ 0 w 10322351"/>
              <a:gd name="connsiteY4" fmla="*/ 9427 h 686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22351" h="6867427">
                <a:moveTo>
                  <a:pt x="0" y="9427"/>
                </a:moveTo>
                <a:lnTo>
                  <a:pt x="3431357" y="0"/>
                </a:lnTo>
                <a:lnTo>
                  <a:pt x="10322351" y="6867427"/>
                </a:lnTo>
                <a:lnTo>
                  <a:pt x="0" y="6867427"/>
                </a:lnTo>
                <a:lnTo>
                  <a:pt x="0" y="9427"/>
                </a:lnTo>
                <a:close/>
              </a:path>
            </a:pathLst>
          </a:custGeom>
          <a:solidFill>
            <a:srgbClr val="656565"/>
          </a:solidFill>
          <a:ln>
            <a:solidFill>
              <a:srgbClr val="6565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B37D1E2-3D19-46E5-AE05-E22E3CC827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2921" y="1112076"/>
            <a:ext cx="3800605" cy="707216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B3D55085-99A2-46DC-B0C4-AA1385B3370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52921" y="779077"/>
            <a:ext cx="3529162" cy="315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B0957C-7729-4653-B1CD-AD82DE05809E}"/>
              </a:ext>
            </a:extLst>
          </p:cNvPr>
          <p:cNvSpPr/>
          <p:nvPr userDrawn="1"/>
        </p:nvSpPr>
        <p:spPr>
          <a:xfrm>
            <a:off x="356125" y="1822874"/>
            <a:ext cx="7613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8A47C9DA-DDC1-47B3-BAF9-9D75E012137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36112" y="2202706"/>
            <a:ext cx="5492657" cy="4539282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8654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Left Accen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Wave 1">
            <a:extLst>
              <a:ext uri="{FF2B5EF4-FFF2-40B4-BE49-F238E27FC236}">
                <a16:creationId xmlns:a16="http://schemas.microsoft.com/office/drawing/2014/main" id="{775FEB02-F7F1-40BE-9321-6EEBEEA5256F}"/>
              </a:ext>
            </a:extLst>
          </p:cNvPr>
          <p:cNvSpPr/>
          <p:nvPr userDrawn="1"/>
        </p:nvSpPr>
        <p:spPr>
          <a:xfrm rot="8049266">
            <a:off x="213057" y="-313621"/>
            <a:ext cx="5167034" cy="2778978"/>
          </a:xfrm>
          <a:custGeom>
            <a:avLst/>
            <a:gdLst>
              <a:gd name="connsiteX0" fmla="*/ 0 w 5750351"/>
              <a:gd name="connsiteY0" fmla="*/ 355862 h 2846895"/>
              <a:gd name="connsiteX1" fmla="*/ 5750351 w 5750351"/>
              <a:gd name="connsiteY1" fmla="*/ 355862 h 2846895"/>
              <a:gd name="connsiteX2" fmla="*/ 5750351 w 5750351"/>
              <a:gd name="connsiteY2" fmla="*/ 2491033 h 2846895"/>
              <a:gd name="connsiteX3" fmla="*/ 0 w 5750351"/>
              <a:gd name="connsiteY3" fmla="*/ 2491033 h 2846895"/>
              <a:gd name="connsiteX4" fmla="*/ 0 w 5750351"/>
              <a:gd name="connsiteY4" fmla="*/ 355862 h 2846895"/>
              <a:gd name="connsiteX0" fmla="*/ 0 w 5750351"/>
              <a:gd name="connsiteY0" fmla="*/ 342429 h 2477600"/>
              <a:gd name="connsiteX1" fmla="*/ 5750351 w 5750351"/>
              <a:gd name="connsiteY1" fmla="*/ 342429 h 2477600"/>
              <a:gd name="connsiteX2" fmla="*/ 5674937 w 5750351"/>
              <a:gd name="connsiteY2" fmla="*/ 1996833 h 2477600"/>
              <a:gd name="connsiteX3" fmla="*/ 0 w 5750351"/>
              <a:gd name="connsiteY3" fmla="*/ 2477600 h 2477600"/>
              <a:gd name="connsiteX4" fmla="*/ 0 w 5750351"/>
              <a:gd name="connsiteY4" fmla="*/ 342429 h 2477600"/>
              <a:gd name="connsiteX0" fmla="*/ 0 w 5750351"/>
              <a:gd name="connsiteY0" fmla="*/ 342429 h 2531915"/>
              <a:gd name="connsiteX1" fmla="*/ 5750351 w 5750351"/>
              <a:gd name="connsiteY1" fmla="*/ 342429 h 2531915"/>
              <a:gd name="connsiteX2" fmla="*/ 5674937 w 5750351"/>
              <a:gd name="connsiteY2" fmla="*/ 1996833 h 2531915"/>
              <a:gd name="connsiteX3" fmla="*/ 0 w 5750351"/>
              <a:gd name="connsiteY3" fmla="*/ 2477600 h 2531915"/>
              <a:gd name="connsiteX4" fmla="*/ 0 w 5750351"/>
              <a:gd name="connsiteY4" fmla="*/ 342429 h 2531915"/>
              <a:gd name="connsiteX0" fmla="*/ 0 w 5722071"/>
              <a:gd name="connsiteY0" fmla="*/ 379958 h 2569444"/>
              <a:gd name="connsiteX1" fmla="*/ 5722071 w 5722071"/>
              <a:gd name="connsiteY1" fmla="*/ 87727 h 2569444"/>
              <a:gd name="connsiteX2" fmla="*/ 5674937 w 5722071"/>
              <a:gd name="connsiteY2" fmla="*/ 2034362 h 2569444"/>
              <a:gd name="connsiteX3" fmla="*/ 0 w 5722071"/>
              <a:gd name="connsiteY3" fmla="*/ 2515129 h 2569444"/>
              <a:gd name="connsiteX4" fmla="*/ 0 w 5722071"/>
              <a:gd name="connsiteY4" fmla="*/ 379958 h 2569444"/>
              <a:gd name="connsiteX0" fmla="*/ 0 w 5722071"/>
              <a:gd name="connsiteY0" fmla="*/ 314366 h 2503852"/>
              <a:gd name="connsiteX1" fmla="*/ 5722071 w 5722071"/>
              <a:gd name="connsiteY1" fmla="*/ 22135 h 2503852"/>
              <a:gd name="connsiteX2" fmla="*/ 5674937 w 5722071"/>
              <a:gd name="connsiteY2" fmla="*/ 1968770 h 2503852"/>
              <a:gd name="connsiteX3" fmla="*/ 0 w 5722071"/>
              <a:gd name="connsiteY3" fmla="*/ 2449537 h 2503852"/>
              <a:gd name="connsiteX4" fmla="*/ 0 w 5722071"/>
              <a:gd name="connsiteY4" fmla="*/ 314366 h 2503852"/>
              <a:gd name="connsiteX0" fmla="*/ 0 w 5722071"/>
              <a:gd name="connsiteY0" fmla="*/ 314366 h 2948009"/>
              <a:gd name="connsiteX1" fmla="*/ 5722071 w 5722071"/>
              <a:gd name="connsiteY1" fmla="*/ 22135 h 2948009"/>
              <a:gd name="connsiteX2" fmla="*/ 5674937 w 5722071"/>
              <a:gd name="connsiteY2" fmla="*/ 1968770 h 2948009"/>
              <a:gd name="connsiteX3" fmla="*/ 0 w 5722071"/>
              <a:gd name="connsiteY3" fmla="*/ 2449537 h 2948009"/>
              <a:gd name="connsiteX4" fmla="*/ 0 w 5722071"/>
              <a:gd name="connsiteY4" fmla="*/ 314366 h 2948009"/>
              <a:gd name="connsiteX0" fmla="*/ 0 w 5722071"/>
              <a:gd name="connsiteY0" fmla="*/ 314366 h 2798763"/>
              <a:gd name="connsiteX1" fmla="*/ 5722071 w 5722071"/>
              <a:gd name="connsiteY1" fmla="*/ 22135 h 2798763"/>
              <a:gd name="connsiteX2" fmla="*/ 5674937 w 5722071"/>
              <a:gd name="connsiteY2" fmla="*/ 1968770 h 2798763"/>
              <a:gd name="connsiteX3" fmla="*/ 0 w 5722071"/>
              <a:gd name="connsiteY3" fmla="*/ 2449537 h 2798763"/>
              <a:gd name="connsiteX4" fmla="*/ 0 w 5722071"/>
              <a:gd name="connsiteY4" fmla="*/ 314366 h 2798763"/>
              <a:gd name="connsiteX0" fmla="*/ 0 w 5722071"/>
              <a:gd name="connsiteY0" fmla="*/ 314366 h 3043525"/>
              <a:gd name="connsiteX1" fmla="*/ 5722071 w 5722071"/>
              <a:gd name="connsiteY1" fmla="*/ 22135 h 3043525"/>
              <a:gd name="connsiteX2" fmla="*/ 5674937 w 5722071"/>
              <a:gd name="connsiteY2" fmla="*/ 1968770 h 3043525"/>
              <a:gd name="connsiteX3" fmla="*/ 18853 w 5722071"/>
              <a:gd name="connsiteY3" fmla="*/ 2807756 h 3043525"/>
              <a:gd name="connsiteX4" fmla="*/ 0 w 5722071"/>
              <a:gd name="connsiteY4" fmla="*/ 314366 h 3043525"/>
              <a:gd name="connsiteX0" fmla="*/ 0 w 5722071"/>
              <a:gd name="connsiteY0" fmla="*/ 314366 h 2872225"/>
              <a:gd name="connsiteX1" fmla="*/ 5722071 w 5722071"/>
              <a:gd name="connsiteY1" fmla="*/ 22135 h 2872225"/>
              <a:gd name="connsiteX2" fmla="*/ 5674937 w 5722071"/>
              <a:gd name="connsiteY2" fmla="*/ 1968770 h 2872225"/>
              <a:gd name="connsiteX3" fmla="*/ 18853 w 5722071"/>
              <a:gd name="connsiteY3" fmla="*/ 2807756 h 2872225"/>
              <a:gd name="connsiteX4" fmla="*/ 0 w 5722071"/>
              <a:gd name="connsiteY4" fmla="*/ 314366 h 2872225"/>
              <a:gd name="connsiteX0" fmla="*/ 0 w 5722071"/>
              <a:gd name="connsiteY0" fmla="*/ 314366 h 3347479"/>
              <a:gd name="connsiteX1" fmla="*/ 5722071 w 5722071"/>
              <a:gd name="connsiteY1" fmla="*/ 22135 h 3347479"/>
              <a:gd name="connsiteX2" fmla="*/ 5722071 w 5722071"/>
              <a:gd name="connsiteY2" fmla="*/ 2872225 h 3347479"/>
              <a:gd name="connsiteX3" fmla="*/ 18853 w 5722071"/>
              <a:gd name="connsiteY3" fmla="*/ 2807756 h 3347479"/>
              <a:gd name="connsiteX4" fmla="*/ 0 w 5722071"/>
              <a:gd name="connsiteY4" fmla="*/ 314366 h 3347479"/>
              <a:gd name="connsiteX0" fmla="*/ 0 w 5722071"/>
              <a:gd name="connsiteY0" fmla="*/ 314366 h 3581947"/>
              <a:gd name="connsiteX1" fmla="*/ 5722071 w 5722071"/>
              <a:gd name="connsiteY1" fmla="*/ 22135 h 3581947"/>
              <a:gd name="connsiteX2" fmla="*/ 5722071 w 5722071"/>
              <a:gd name="connsiteY2" fmla="*/ 2872225 h 3581947"/>
              <a:gd name="connsiteX3" fmla="*/ 2712692 w 5722071"/>
              <a:gd name="connsiteY3" fmla="*/ 3418593 h 3581947"/>
              <a:gd name="connsiteX4" fmla="*/ 0 w 5722071"/>
              <a:gd name="connsiteY4" fmla="*/ 314366 h 3581947"/>
              <a:gd name="connsiteX0" fmla="*/ 0 w 5722071"/>
              <a:gd name="connsiteY0" fmla="*/ 314366 h 3525774"/>
              <a:gd name="connsiteX1" fmla="*/ 5722071 w 5722071"/>
              <a:gd name="connsiteY1" fmla="*/ 22135 h 3525774"/>
              <a:gd name="connsiteX2" fmla="*/ 5722071 w 5722071"/>
              <a:gd name="connsiteY2" fmla="*/ 2872225 h 3525774"/>
              <a:gd name="connsiteX3" fmla="*/ 2712692 w 5722071"/>
              <a:gd name="connsiteY3" fmla="*/ 3418593 h 3525774"/>
              <a:gd name="connsiteX4" fmla="*/ 0 w 5722071"/>
              <a:gd name="connsiteY4" fmla="*/ 314366 h 3525774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923046"/>
              <a:gd name="connsiteY0" fmla="*/ 357402 h 3441890"/>
              <a:gd name="connsiteX1" fmla="*/ 5887693 w 5923046"/>
              <a:gd name="connsiteY1" fmla="*/ 0 h 3441890"/>
              <a:gd name="connsiteX2" fmla="*/ 5923046 w 5923046"/>
              <a:gd name="connsiteY2" fmla="*/ 2710867 h 3441890"/>
              <a:gd name="connsiteX3" fmla="*/ 2878314 w 5923046"/>
              <a:gd name="connsiteY3" fmla="*/ 3396458 h 3441890"/>
              <a:gd name="connsiteX4" fmla="*/ 0 w 5923046"/>
              <a:gd name="connsiteY4" fmla="*/ 357402 h 3441890"/>
              <a:gd name="connsiteX0" fmla="*/ 0 w 5923046"/>
              <a:gd name="connsiteY0" fmla="*/ 357402 h 3516991"/>
              <a:gd name="connsiteX1" fmla="*/ 5887693 w 5923046"/>
              <a:gd name="connsiteY1" fmla="*/ 0 h 3516991"/>
              <a:gd name="connsiteX2" fmla="*/ 5923046 w 5923046"/>
              <a:gd name="connsiteY2" fmla="*/ 2710867 h 3516991"/>
              <a:gd name="connsiteX3" fmla="*/ 2878314 w 5923046"/>
              <a:gd name="connsiteY3" fmla="*/ 3396458 h 3516991"/>
              <a:gd name="connsiteX4" fmla="*/ 0 w 5923046"/>
              <a:gd name="connsiteY4" fmla="*/ 357402 h 3516991"/>
              <a:gd name="connsiteX0" fmla="*/ 0 w 5923046"/>
              <a:gd name="connsiteY0" fmla="*/ 357402 h 3396458"/>
              <a:gd name="connsiteX1" fmla="*/ 5887693 w 5923046"/>
              <a:gd name="connsiteY1" fmla="*/ 0 h 3396458"/>
              <a:gd name="connsiteX2" fmla="*/ 5923046 w 5923046"/>
              <a:gd name="connsiteY2" fmla="*/ 2710867 h 3396458"/>
              <a:gd name="connsiteX3" fmla="*/ 2878314 w 5923046"/>
              <a:gd name="connsiteY3" fmla="*/ 3396458 h 3396458"/>
              <a:gd name="connsiteX4" fmla="*/ 0 w 5923046"/>
              <a:gd name="connsiteY4" fmla="*/ 357402 h 3396458"/>
              <a:gd name="connsiteX0" fmla="*/ 0 w 5923046"/>
              <a:gd name="connsiteY0" fmla="*/ 357402 h 3479722"/>
              <a:gd name="connsiteX1" fmla="*/ 5887693 w 5923046"/>
              <a:gd name="connsiteY1" fmla="*/ 0 h 3479722"/>
              <a:gd name="connsiteX2" fmla="*/ 5923046 w 5923046"/>
              <a:gd name="connsiteY2" fmla="*/ 2710867 h 3479722"/>
              <a:gd name="connsiteX3" fmla="*/ 2878314 w 5923046"/>
              <a:gd name="connsiteY3" fmla="*/ 3396458 h 3479722"/>
              <a:gd name="connsiteX4" fmla="*/ 0 w 5923046"/>
              <a:gd name="connsiteY4" fmla="*/ 357402 h 3479722"/>
              <a:gd name="connsiteX0" fmla="*/ 0 w 5887693"/>
              <a:gd name="connsiteY0" fmla="*/ 357402 h 3587250"/>
              <a:gd name="connsiteX1" fmla="*/ 5887693 w 5887693"/>
              <a:gd name="connsiteY1" fmla="*/ 0 h 3587250"/>
              <a:gd name="connsiteX2" fmla="*/ 5753683 w 5887693"/>
              <a:gd name="connsiteY2" fmla="*/ 2900623 h 3587250"/>
              <a:gd name="connsiteX3" fmla="*/ 2878314 w 5887693"/>
              <a:gd name="connsiteY3" fmla="*/ 3396458 h 3587250"/>
              <a:gd name="connsiteX4" fmla="*/ 0 w 5887693"/>
              <a:gd name="connsiteY4" fmla="*/ 357402 h 3587250"/>
              <a:gd name="connsiteX0" fmla="*/ 0 w 5887693"/>
              <a:gd name="connsiteY0" fmla="*/ 357402 h 3454630"/>
              <a:gd name="connsiteX1" fmla="*/ 5887693 w 5887693"/>
              <a:gd name="connsiteY1" fmla="*/ 0 h 3454630"/>
              <a:gd name="connsiteX2" fmla="*/ 5799863 w 5887693"/>
              <a:gd name="connsiteY2" fmla="*/ 2660407 h 3454630"/>
              <a:gd name="connsiteX3" fmla="*/ 2878314 w 5887693"/>
              <a:gd name="connsiteY3" fmla="*/ 3396458 h 3454630"/>
              <a:gd name="connsiteX4" fmla="*/ 0 w 5887693"/>
              <a:gd name="connsiteY4" fmla="*/ 357402 h 3454630"/>
              <a:gd name="connsiteX0" fmla="*/ 0 w 5887693"/>
              <a:gd name="connsiteY0" fmla="*/ 357402 h 3473943"/>
              <a:gd name="connsiteX1" fmla="*/ 5887693 w 5887693"/>
              <a:gd name="connsiteY1" fmla="*/ 0 h 3473943"/>
              <a:gd name="connsiteX2" fmla="*/ 5799863 w 5887693"/>
              <a:gd name="connsiteY2" fmla="*/ 2660407 h 3473943"/>
              <a:gd name="connsiteX3" fmla="*/ 2878314 w 5887693"/>
              <a:gd name="connsiteY3" fmla="*/ 3396458 h 3473943"/>
              <a:gd name="connsiteX4" fmla="*/ 0 w 5887693"/>
              <a:gd name="connsiteY4" fmla="*/ 357402 h 3473943"/>
              <a:gd name="connsiteX0" fmla="*/ 0 w 5887693"/>
              <a:gd name="connsiteY0" fmla="*/ 357402 h 3563207"/>
              <a:gd name="connsiteX1" fmla="*/ 5887693 w 5887693"/>
              <a:gd name="connsiteY1" fmla="*/ 0 h 3563207"/>
              <a:gd name="connsiteX2" fmla="*/ 5799863 w 5887693"/>
              <a:gd name="connsiteY2" fmla="*/ 2660407 h 3563207"/>
              <a:gd name="connsiteX3" fmla="*/ 2878314 w 5887693"/>
              <a:gd name="connsiteY3" fmla="*/ 3396458 h 3563207"/>
              <a:gd name="connsiteX4" fmla="*/ 0 w 5887693"/>
              <a:gd name="connsiteY4" fmla="*/ 357402 h 3563207"/>
              <a:gd name="connsiteX0" fmla="*/ 0 w 5887693"/>
              <a:gd name="connsiteY0" fmla="*/ 357402 h 3520026"/>
              <a:gd name="connsiteX1" fmla="*/ 5887693 w 5887693"/>
              <a:gd name="connsiteY1" fmla="*/ 0 h 3520026"/>
              <a:gd name="connsiteX2" fmla="*/ 5834282 w 5887693"/>
              <a:gd name="connsiteY2" fmla="*/ 2552329 h 3520026"/>
              <a:gd name="connsiteX3" fmla="*/ 2878314 w 5887693"/>
              <a:gd name="connsiteY3" fmla="*/ 3396458 h 3520026"/>
              <a:gd name="connsiteX4" fmla="*/ 0 w 5887693"/>
              <a:gd name="connsiteY4" fmla="*/ 357402 h 3520026"/>
              <a:gd name="connsiteX0" fmla="*/ 0 w 5887693"/>
              <a:gd name="connsiteY0" fmla="*/ 357402 h 3550195"/>
              <a:gd name="connsiteX1" fmla="*/ 5887693 w 5887693"/>
              <a:gd name="connsiteY1" fmla="*/ 0 h 3550195"/>
              <a:gd name="connsiteX2" fmla="*/ 5816371 w 5887693"/>
              <a:gd name="connsiteY2" fmla="*/ 2629727 h 3550195"/>
              <a:gd name="connsiteX3" fmla="*/ 2878314 w 5887693"/>
              <a:gd name="connsiteY3" fmla="*/ 3396458 h 3550195"/>
              <a:gd name="connsiteX4" fmla="*/ 0 w 5887693"/>
              <a:gd name="connsiteY4" fmla="*/ 357402 h 3550195"/>
              <a:gd name="connsiteX0" fmla="*/ 0 w 5887693"/>
              <a:gd name="connsiteY0" fmla="*/ 357402 h 3486596"/>
              <a:gd name="connsiteX1" fmla="*/ 5887693 w 5887693"/>
              <a:gd name="connsiteY1" fmla="*/ 0 h 3486596"/>
              <a:gd name="connsiteX2" fmla="*/ 5816371 w 5887693"/>
              <a:gd name="connsiteY2" fmla="*/ 2629727 h 3486596"/>
              <a:gd name="connsiteX3" fmla="*/ 2878314 w 5887693"/>
              <a:gd name="connsiteY3" fmla="*/ 3396458 h 3486596"/>
              <a:gd name="connsiteX4" fmla="*/ 0 w 5887693"/>
              <a:gd name="connsiteY4" fmla="*/ 357402 h 3486596"/>
              <a:gd name="connsiteX0" fmla="*/ 0 w 5887693"/>
              <a:gd name="connsiteY0" fmla="*/ 357402 h 3522943"/>
              <a:gd name="connsiteX1" fmla="*/ 5887693 w 5887693"/>
              <a:gd name="connsiteY1" fmla="*/ 0 h 3522943"/>
              <a:gd name="connsiteX2" fmla="*/ 5816371 w 5887693"/>
              <a:gd name="connsiteY2" fmla="*/ 2629727 h 3522943"/>
              <a:gd name="connsiteX3" fmla="*/ 2878314 w 5887693"/>
              <a:gd name="connsiteY3" fmla="*/ 3396458 h 3522943"/>
              <a:gd name="connsiteX4" fmla="*/ 0 w 5887693"/>
              <a:gd name="connsiteY4" fmla="*/ 357402 h 3522943"/>
              <a:gd name="connsiteX0" fmla="*/ 0 w 5887693"/>
              <a:gd name="connsiteY0" fmla="*/ 357402 h 3447889"/>
              <a:gd name="connsiteX1" fmla="*/ 5887693 w 5887693"/>
              <a:gd name="connsiteY1" fmla="*/ 0 h 3447889"/>
              <a:gd name="connsiteX2" fmla="*/ 5816371 w 5887693"/>
              <a:gd name="connsiteY2" fmla="*/ 2629727 h 3447889"/>
              <a:gd name="connsiteX3" fmla="*/ 2966893 w 5887693"/>
              <a:gd name="connsiteY3" fmla="*/ 3253581 h 3447889"/>
              <a:gd name="connsiteX4" fmla="*/ 0 w 5887693"/>
              <a:gd name="connsiteY4" fmla="*/ 357402 h 3447889"/>
              <a:gd name="connsiteX0" fmla="*/ 0 w 5167034"/>
              <a:gd name="connsiteY0" fmla="*/ 338758 h 3447889"/>
              <a:gd name="connsiteX1" fmla="*/ 5167034 w 5167034"/>
              <a:gd name="connsiteY1" fmla="*/ 0 h 3447889"/>
              <a:gd name="connsiteX2" fmla="*/ 5095712 w 5167034"/>
              <a:gd name="connsiteY2" fmla="*/ 2629727 h 3447889"/>
              <a:gd name="connsiteX3" fmla="*/ 2246234 w 5167034"/>
              <a:gd name="connsiteY3" fmla="*/ 3253581 h 3447889"/>
              <a:gd name="connsiteX4" fmla="*/ 0 w 5167034"/>
              <a:gd name="connsiteY4" fmla="*/ 338758 h 3447889"/>
              <a:gd name="connsiteX0" fmla="*/ 0 w 5167034"/>
              <a:gd name="connsiteY0" fmla="*/ 338758 h 3447889"/>
              <a:gd name="connsiteX1" fmla="*/ 5167034 w 5167034"/>
              <a:gd name="connsiteY1" fmla="*/ 0 h 3447889"/>
              <a:gd name="connsiteX2" fmla="*/ 5095712 w 5167034"/>
              <a:gd name="connsiteY2" fmla="*/ 2629727 h 3447889"/>
              <a:gd name="connsiteX3" fmla="*/ 2246234 w 5167034"/>
              <a:gd name="connsiteY3" fmla="*/ 3253581 h 3447889"/>
              <a:gd name="connsiteX4" fmla="*/ 0 w 5167034"/>
              <a:gd name="connsiteY4" fmla="*/ 338758 h 3447889"/>
              <a:gd name="connsiteX0" fmla="*/ 0 w 5167034"/>
              <a:gd name="connsiteY0" fmla="*/ 338758 h 3447889"/>
              <a:gd name="connsiteX1" fmla="*/ 5167034 w 5167034"/>
              <a:gd name="connsiteY1" fmla="*/ 0 h 3447889"/>
              <a:gd name="connsiteX2" fmla="*/ 5095712 w 5167034"/>
              <a:gd name="connsiteY2" fmla="*/ 2629727 h 3447889"/>
              <a:gd name="connsiteX3" fmla="*/ 2246234 w 5167034"/>
              <a:gd name="connsiteY3" fmla="*/ 3253581 h 3447889"/>
              <a:gd name="connsiteX4" fmla="*/ 0 w 5167034"/>
              <a:gd name="connsiteY4" fmla="*/ 338758 h 3447889"/>
              <a:gd name="connsiteX0" fmla="*/ 0 w 5167034"/>
              <a:gd name="connsiteY0" fmla="*/ 338758 h 3447889"/>
              <a:gd name="connsiteX1" fmla="*/ 5167034 w 5167034"/>
              <a:gd name="connsiteY1" fmla="*/ 0 h 3447889"/>
              <a:gd name="connsiteX2" fmla="*/ 5095712 w 5167034"/>
              <a:gd name="connsiteY2" fmla="*/ 2629727 h 3447889"/>
              <a:gd name="connsiteX3" fmla="*/ 2246234 w 5167034"/>
              <a:gd name="connsiteY3" fmla="*/ 3253581 h 3447889"/>
              <a:gd name="connsiteX4" fmla="*/ 0 w 5167034"/>
              <a:gd name="connsiteY4" fmla="*/ 338758 h 3447889"/>
              <a:gd name="connsiteX0" fmla="*/ 0 w 5167034"/>
              <a:gd name="connsiteY0" fmla="*/ 338758 h 3447889"/>
              <a:gd name="connsiteX1" fmla="*/ 5167034 w 5167034"/>
              <a:gd name="connsiteY1" fmla="*/ 0 h 3447889"/>
              <a:gd name="connsiteX2" fmla="*/ 5095712 w 5167034"/>
              <a:gd name="connsiteY2" fmla="*/ 2629727 h 3447889"/>
              <a:gd name="connsiteX3" fmla="*/ 2246234 w 5167034"/>
              <a:gd name="connsiteY3" fmla="*/ 3253581 h 3447889"/>
              <a:gd name="connsiteX4" fmla="*/ 0 w 5167034"/>
              <a:gd name="connsiteY4" fmla="*/ 338758 h 3447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67034" h="3447889">
                <a:moveTo>
                  <a:pt x="0" y="338758"/>
                </a:moveTo>
                <a:cubicBezTo>
                  <a:pt x="3738201" y="267164"/>
                  <a:pt x="4651909" y="815601"/>
                  <a:pt x="5167034" y="0"/>
                </a:cubicBezTo>
                <a:lnTo>
                  <a:pt x="5095712" y="2629727"/>
                </a:lnTo>
                <a:cubicBezTo>
                  <a:pt x="4693580" y="3956795"/>
                  <a:pt x="3507317" y="3275879"/>
                  <a:pt x="2246234" y="3253581"/>
                </a:cubicBezTo>
                <a:cubicBezTo>
                  <a:pt x="1224096" y="1872558"/>
                  <a:pt x="949546" y="1582604"/>
                  <a:pt x="0" y="338758"/>
                </a:cubicBezTo>
                <a:close/>
              </a:path>
            </a:pathLst>
          </a:cu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DAD6E0-6586-46A8-BEDE-5AB12335D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910" y="6204487"/>
            <a:ext cx="1440765" cy="404215"/>
          </a:xfrm>
          <a:prstGeom prst="rect">
            <a:avLst/>
          </a:prstGeom>
        </p:spPr>
      </p:pic>
      <p:sp>
        <p:nvSpPr>
          <p:cNvPr id="2" name="Wave 1">
            <a:extLst>
              <a:ext uri="{FF2B5EF4-FFF2-40B4-BE49-F238E27FC236}">
                <a16:creationId xmlns:a16="http://schemas.microsoft.com/office/drawing/2014/main" id="{829F1BA4-5979-4F88-8438-6991C54AC698}"/>
              </a:ext>
            </a:extLst>
          </p:cNvPr>
          <p:cNvSpPr/>
          <p:nvPr userDrawn="1"/>
        </p:nvSpPr>
        <p:spPr>
          <a:xfrm rot="18806060">
            <a:off x="2104511" y="3917249"/>
            <a:ext cx="5887693" cy="3522943"/>
          </a:xfrm>
          <a:custGeom>
            <a:avLst/>
            <a:gdLst>
              <a:gd name="connsiteX0" fmla="*/ 0 w 5750351"/>
              <a:gd name="connsiteY0" fmla="*/ 355862 h 2846895"/>
              <a:gd name="connsiteX1" fmla="*/ 5750351 w 5750351"/>
              <a:gd name="connsiteY1" fmla="*/ 355862 h 2846895"/>
              <a:gd name="connsiteX2" fmla="*/ 5750351 w 5750351"/>
              <a:gd name="connsiteY2" fmla="*/ 2491033 h 2846895"/>
              <a:gd name="connsiteX3" fmla="*/ 0 w 5750351"/>
              <a:gd name="connsiteY3" fmla="*/ 2491033 h 2846895"/>
              <a:gd name="connsiteX4" fmla="*/ 0 w 5750351"/>
              <a:gd name="connsiteY4" fmla="*/ 355862 h 2846895"/>
              <a:gd name="connsiteX0" fmla="*/ 0 w 5750351"/>
              <a:gd name="connsiteY0" fmla="*/ 342429 h 2477600"/>
              <a:gd name="connsiteX1" fmla="*/ 5750351 w 5750351"/>
              <a:gd name="connsiteY1" fmla="*/ 342429 h 2477600"/>
              <a:gd name="connsiteX2" fmla="*/ 5674937 w 5750351"/>
              <a:gd name="connsiteY2" fmla="*/ 1996833 h 2477600"/>
              <a:gd name="connsiteX3" fmla="*/ 0 w 5750351"/>
              <a:gd name="connsiteY3" fmla="*/ 2477600 h 2477600"/>
              <a:gd name="connsiteX4" fmla="*/ 0 w 5750351"/>
              <a:gd name="connsiteY4" fmla="*/ 342429 h 2477600"/>
              <a:gd name="connsiteX0" fmla="*/ 0 w 5750351"/>
              <a:gd name="connsiteY0" fmla="*/ 342429 h 2531915"/>
              <a:gd name="connsiteX1" fmla="*/ 5750351 w 5750351"/>
              <a:gd name="connsiteY1" fmla="*/ 342429 h 2531915"/>
              <a:gd name="connsiteX2" fmla="*/ 5674937 w 5750351"/>
              <a:gd name="connsiteY2" fmla="*/ 1996833 h 2531915"/>
              <a:gd name="connsiteX3" fmla="*/ 0 w 5750351"/>
              <a:gd name="connsiteY3" fmla="*/ 2477600 h 2531915"/>
              <a:gd name="connsiteX4" fmla="*/ 0 w 5750351"/>
              <a:gd name="connsiteY4" fmla="*/ 342429 h 2531915"/>
              <a:gd name="connsiteX0" fmla="*/ 0 w 5722071"/>
              <a:gd name="connsiteY0" fmla="*/ 379958 h 2569444"/>
              <a:gd name="connsiteX1" fmla="*/ 5722071 w 5722071"/>
              <a:gd name="connsiteY1" fmla="*/ 87727 h 2569444"/>
              <a:gd name="connsiteX2" fmla="*/ 5674937 w 5722071"/>
              <a:gd name="connsiteY2" fmla="*/ 2034362 h 2569444"/>
              <a:gd name="connsiteX3" fmla="*/ 0 w 5722071"/>
              <a:gd name="connsiteY3" fmla="*/ 2515129 h 2569444"/>
              <a:gd name="connsiteX4" fmla="*/ 0 w 5722071"/>
              <a:gd name="connsiteY4" fmla="*/ 379958 h 2569444"/>
              <a:gd name="connsiteX0" fmla="*/ 0 w 5722071"/>
              <a:gd name="connsiteY0" fmla="*/ 314366 h 2503852"/>
              <a:gd name="connsiteX1" fmla="*/ 5722071 w 5722071"/>
              <a:gd name="connsiteY1" fmla="*/ 22135 h 2503852"/>
              <a:gd name="connsiteX2" fmla="*/ 5674937 w 5722071"/>
              <a:gd name="connsiteY2" fmla="*/ 1968770 h 2503852"/>
              <a:gd name="connsiteX3" fmla="*/ 0 w 5722071"/>
              <a:gd name="connsiteY3" fmla="*/ 2449537 h 2503852"/>
              <a:gd name="connsiteX4" fmla="*/ 0 w 5722071"/>
              <a:gd name="connsiteY4" fmla="*/ 314366 h 2503852"/>
              <a:gd name="connsiteX0" fmla="*/ 0 w 5722071"/>
              <a:gd name="connsiteY0" fmla="*/ 314366 h 2948009"/>
              <a:gd name="connsiteX1" fmla="*/ 5722071 w 5722071"/>
              <a:gd name="connsiteY1" fmla="*/ 22135 h 2948009"/>
              <a:gd name="connsiteX2" fmla="*/ 5674937 w 5722071"/>
              <a:gd name="connsiteY2" fmla="*/ 1968770 h 2948009"/>
              <a:gd name="connsiteX3" fmla="*/ 0 w 5722071"/>
              <a:gd name="connsiteY3" fmla="*/ 2449537 h 2948009"/>
              <a:gd name="connsiteX4" fmla="*/ 0 w 5722071"/>
              <a:gd name="connsiteY4" fmla="*/ 314366 h 2948009"/>
              <a:gd name="connsiteX0" fmla="*/ 0 w 5722071"/>
              <a:gd name="connsiteY0" fmla="*/ 314366 h 2798763"/>
              <a:gd name="connsiteX1" fmla="*/ 5722071 w 5722071"/>
              <a:gd name="connsiteY1" fmla="*/ 22135 h 2798763"/>
              <a:gd name="connsiteX2" fmla="*/ 5674937 w 5722071"/>
              <a:gd name="connsiteY2" fmla="*/ 1968770 h 2798763"/>
              <a:gd name="connsiteX3" fmla="*/ 0 w 5722071"/>
              <a:gd name="connsiteY3" fmla="*/ 2449537 h 2798763"/>
              <a:gd name="connsiteX4" fmla="*/ 0 w 5722071"/>
              <a:gd name="connsiteY4" fmla="*/ 314366 h 2798763"/>
              <a:gd name="connsiteX0" fmla="*/ 0 w 5722071"/>
              <a:gd name="connsiteY0" fmla="*/ 314366 h 3043525"/>
              <a:gd name="connsiteX1" fmla="*/ 5722071 w 5722071"/>
              <a:gd name="connsiteY1" fmla="*/ 22135 h 3043525"/>
              <a:gd name="connsiteX2" fmla="*/ 5674937 w 5722071"/>
              <a:gd name="connsiteY2" fmla="*/ 1968770 h 3043525"/>
              <a:gd name="connsiteX3" fmla="*/ 18853 w 5722071"/>
              <a:gd name="connsiteY3" fmla="*/ 2807756 h 3043525"/>
              <a:gd name="connsiteX4" fmla="*/ 0 w 5722071"/>
              <a:gd name="connsiteY4" fmla="*/ 314366 h 3043525"/>
              <a:gd name="connsiteX0" fmla="*/ 0 w 5722071"/>
              <a:gd name="connsiteY0" fmla="*/ 314366 h 2872225"/>
              <a:gd name="connsiteX1" fmla="*/ 5722071 w 5722071"/>
              <a:gd name="connsiteY1" fmla="*/ 22135 h 2872225"/>
              <a:gd name="connsiteX2" fmla="*/ 5674937 w 5722071"/>
              <a:gd name="connsiteY2" fmla="*/ 1968770 h 2872225"/>
              <a:gd name="connsiteX3" fmla="*/ 18853 w 5722071"/>
              <a:gd name="connsiteY3" fmla="*/ 2807756 h 2872225"/>
              <a:gd name="connsiteX4" fmla="*/ 0 w 5722071"/>
              <a:gd name="connsiteY4" fmla="*/ 314366 h 2872225"/>
              <a:gd name="connsiteX0" fmla="*/ 0 w 5722071"/>
              <a:gd name="connsiteY0" fmla="*/ 314366 h 3347479"/>
              <a:gd name="connsiteX1" fmla="*/ 5722071 w 5722071"/>
              <a:gd name="connsiteY1" fmla="*/ 22135 h 3347479"/>
              <a:gd name="connsiteX2" fmla="*/ 5722071 w 5722071"/>
              <a:gd name="connsiteY2" fmla="*/ 2872225 h 3347479"/>
              <a:gd name="connsiteX3" fmla="*/ 18853 w 5722071"/>
              <a:gd name="connsiteY3" fmla="*/ 2807756 h 3347479"/>
              <a:gd name="connsiteX4" fmla="*/ 0 w 5722071"/>
              <a:gd name="connsiteY4" fmla="*/ 314366 h 3347479"/>
              <a:gd name="connsiteX0" fmla="*/ 0 w 5722071"/>
              <a:gd name="connsiteY0" fmla="*/ 314366 h 3581947"/>
              <a:gd name="connsiteX1" fmla="*/ 5722071 w 5722071"/>
              <a:gd name="connsiteY1" fmla="*/ 22135 h 3581947"/>
              <a:gd name="connsiteX2" fmla="*/ 5722071 w 5722071"/>
              <a:gd name="connsiteY2" fmla="*/ 2872225 h 3581947"/>
              <a:gd name="connsiteX3" fmla="*/ 2712692 w 5722071"/>
              <a:gd name="connsiteY3" fmla="*/ 3418593 h 3581947"/>
              <a:gd name="connsiteX4" fmla="*/ 0 w 5722071"/>
              <a:gd name="connsiteY4" fmla="*/ 314366 h 3581947"/>
              <a:gd name="connsiteX0" fmla="*/ 0 w 5722071"/>
              <a:gd name="connsiteY0" fmla="*/ 314366 h 3525774"/>
              <a:gd name="connsiteX1" fmla="*/ 5722071 w 5722071"/>
              <a:gd name="connsiteY1" fmla="*/ 22135 h 3525774"/>
              <a:gd name="connsiteX2" fmla="*/ 5722071 w 5722071"/>
              <a:gd name="connsiteY2" fmla="*/ 2872225 h 3525774"/>
              <a:gd name="connsiteX3" fmla="*/ 2712692 w 5722071"/>
              <a:gd name="connsiteY3" fmla="*/ 3418593 h 3525774"/>
              <a:gd name="connsiteX4" fmla="*/ 0 w 5722071"/>
              <a:gd name="connsiteY4" fmla="*/ 314366 h 3525774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887693"/>
              <a:gd name="connsiteY0" fmla="*/ 357402 h 3503639"/>
              <a:gd name="connsiteX1" fmla="*/ 5887693 w 5887693"/>
              <a:gd name="connsiteY1" fmla="*/ 0 h 3503639"/>
              <a:gd name="connsiteX2" fmla="*/ 5887693 w 5887693"/>
              <a:gd name="connsiteY2" fmla="*/ 2850090 h 3503639"/>
              <a:gd name="connsiteX3" fmla="*/ 2878314 w 5887693"/>
              <a:gd name="connsiteY3" fmla="*/ 3396458 h 3503639"/>
              <a:gd name="connsiteX4" fmla="*/ 0 w 5887693"/>
              <a:gd name="connsiteY4" fmla="*/ 357402 h 3503639"/>
              <a:gd name="connsiteX0" fmla="*/ 0 w 5923046"/>
              <a:gd name="connsiteY0" fmla="*/ 357402 h 3441890"/>
              <a:gd name="connsiteX1" fmla="*/ 5887693 w 5923046"/>
              <a:gd name="connsiteY1" fmla="*/ 0 h 3441890"/>
              <a:gd name="connsiteX2" fmla="*/ 5923046 w 5923046"/>
              <a:gd name="connsiteY2" fmla="*/ 2710867 h 3441890"/>
              <a:gd name="connsiteX3" fmla="*/ 2878314 w 5923046"/>
              <a:gd name="connsiteY3" fmla="*/ 3396458 h 3441890"/>
              <a:gd name="connsiteX4" fmla="*/ 0 w 5923046"/>
              <a:gd name="connsiteY4" fmla="*/ 357402 h 3441890"/>
              <a:gd name="connsiteX0" fmla="*/ 0 w 5923046"/>
              <a:gd name="connsiteY0" fmla="*/ 357402 h 3516991"/>
              <a:gd name="connsiteX1" fmla="*/ 5887693 w 5923046"/>
              <a:gd name="connsiteY1" fmla="*/ 0 h 3516991"/>
              <a:gd name="connsiteX2" fmla="*/ 5923046 w 5923046"/>
              <a:gd name="connsiteY2" fmla="*/ 2710867 h 3516991"/>
              <a:gd name="connsiteX3" fmla="*/ 2878314 w 5923046"/>
              <a:gd name="connsiteY3" fmla="*/ 3396458 h 3516991"/>
              <a:gd name="connsiteX4" fmla="*/ 0 w 5923046"/>
              <a:gd name="connsiteY4" fmla="*/ 357402 h 3516991"/>
              <a:gd name="connsiteX0" fmla="*/ 0 w 5923046"/>
              <a:gd name="connsiteY0" fmla="*/ 357402 h 3396458"/>
              <a:gd name="connsiteX1" fmla="*/ 5887693 w 5923046"/>
              <a:gd name="connsiteY1" fmla="*/ 0 h 3396458"/>
              <a:gd name="connsiteX2" fmla="*/ 5923046 w 5923046"/>
              <a:gd name="connsiteY2" fmla="*/ 2710867 h 3396458"/>
              <a:gd name="connsiteX3" fmla="*/ 2878314 w 5923046"/>
              <a:gd name="connsiteY3" fmla="*/ 3396458 h 3396458"/>
              <a:gd name="connsiteX4" fmla="*/ 0 w 5923046"/>
              <a:gd name="connsiteY4" fmla="*/ 357402 h 3396458"/>
              <a:gd name="connsiteX0" fmla="*/ 0 w 5923046"/>
              <a:gd name="connsiteY0" fmla="*/ 357402 h 3479722"/>
              <a:gd name="connsiteX1" fmla="*/ 5887693 w 5923046"/>
              <a:gd name="connsiteY1" fmla="*/ 0 h 3479722"/>
              <a:gd name="connsiteX2" fmla="*/ 5923046 w 5923046"/>
              <a:gd name="connsiteY2" fmla="*/ 2710867 h 3479722"/>
              <a:gd name="connsiteX3" fmla="*/ 2878314 w 5923046"/>
              <a:gd name="connsiteY3" fmla="*/ 3396458 h 3479722"/>
              <a:gd name="connsiteX4" fmla="*/ 0 w 5923046"/>
              <a:gd name="connsiteY4" fmla="*/ 357402 h 3479722"/>
              <a:gd name="connsiteX0" fmla="*/ 0 w 5887693"/>
              <a:gd name="connsiteY0" fmla="*/ 357402 h 3587250"/>
              <a:gd name="connsiteX1" fmla="*/ 5887693 w 5887693"/>
              <a:gd name="connsiteY1" fmla="*/ 0 h 3587250"/>
              <a:gd name="connsiteX2" fmla="*/ 5753683 w 5887693"/>
              <a:gd name="connsiteY2" fmla="*/ 2900623 h 3587250"/>
              <a:gd name="connsiteX3" fmla="*/ 2878314 w 5887693"/>
              <a:gd name="connsiteY3" fmla="*/ 3396458 h 3587250"/>
              <a:gd name="connsiteX4" fmla="*/ 0 w 5887693"/>
              <a:gd name="connsiteY4" fmla="*/ 357402 h 3587250"/>
              <a:gd name="connsiteX0" fmla="*/ 0 w 5887693"/>
              <a:gd name="connsiteY0" fmla="*/ 357402 h 3454630"/>
              <a:gd name="connsiteX1" fmla="*/ 5887693 w 5887693"/>
              <a:gd name="connsiteY1" fmla="*/ 0 h 3454630"/>
              <a:gd name="connsiteX2" fmla="*/ 5799863 w 5887693"/>
              <a:gd name="connsiteY2" fmla="*/ 2660407 h 3454630"/>
              <a:gd name="connsiteX3" fmla="*/ 2878314 w 5887693"/>
              <a:gd name="connsiteY3" fmla="*/ 3396458 h 3454630"/>
              <a:gd name="connsiteX4" fmla="*/ 0 w 5887693"/>
              <a:gd name="connsiteY4" fmla="*/ 357402 h 3454630"/>
              <a:gd name="connsiteX0" fmla="*/ 0 w 5887693"/>
              <a:gd name="connsiteY0" fmla="*/ 357402 h 3473943"/>
              <a:gd name="connsiteX1" fmla="*/ 5887693 w 5887693"/>
              <a:gd name="connsiteY1" fmla="*/ 0 h 3473943"/>
              <a:gd name="connsiteX2" fmla="*/ 5799863 w 5887693"/>
              <a:gd name="connsiteY2" fmla="*/ 2660407 h 3473943"/>
              <a:gd name="connsiteX3" fmla="*/ 2878314 w 5887693"/>
              <a:gd name="connsiteY3" fmla="*/ 3396458 h 3473943"/>
              <a:gd name="connsiteX4" fmla="*/ 0 w 5887693"/>
              <a:gd name="connsiteY4" fmla="*/ 357402 h 3473943"/>
              <a:gd name="connsiteX0" fmla="*/ 0 w 5887693"/>
              <a:gd name="connsiteY0" fmla="*/ 357402 h 3563207"/>
              <a:gd name="connsiteX1" fmla="*/ 5887693 w 5887693"/>
              <a:gd name="connsiteY1" fmla="*/ 0 h 3563207"/>
              <a:gd name="connsiteX2" fmla="*/ 5799863 w 5887693"/>
              <a:gd name="connsiteY2" fmla="*/ 2660407 h 3563207"/>
              <a:gd name="connsiteX3" fmla="*/ 2878314 w 5887693"/>
              <a:gd name="connsiteY3" fmla="*/ 3396458 h 3563207"/>
              <a:gd name="connsiteX4" fmla="*/ 0 w 5887693"/>
              <a:gd name="connsiteY4" fmla="*/ 357402 h 3563207"/>
              <a:gd name="connsiteX0" fmla="*/ 0 w 5887693"/>
              <a:gd name="connsiteY0" fmla="*/ 357402 h 3520026"/>
              <a:gd name="connsiteX1" fmla="*/ 5887693 w 5887693"/>
              <a:gd name="connsiteY1" fmla="*/ 0 h 3520026"/>
              <a:gd name="connsiteX2" fmla="*/ 5834282 w 5887693"/>
              <a:gd name="connsiteY2" fmla="*/ 2552329 h 3520026"/>
              <a:gd name="connsiteX3" fmla="*/ 2878314 w 5887693"/>
              <a:gd name="connsiteY3" fmla="*/ 3396458 h 3520026"/>
              <a:gd name="connsiteX4" fmla="*/ 0 w 5887693"/>
              <a:gd name="connsiteY4" fmla="*/ 357402 h 3520026"/>
              <a:gd name="connsiteX0" fmla="*/ 0 w 5887693"/>
              <a:gd name="connsiteY0" fmla="*/ 357402 h 3550195"/>
              <a:gd name="connsiteX1" fmla="*/ 5887693 w 5887693"/>
              <a:gd name="connsiteY1" fmla="*/ 0 h 3550195"/>
              <a:gd name="connsiteX2" fmla="*/ 5816371 w 5887693"/>
              <a:gd name="connsiteY2" fmla="*/ 2629727 h 3550195"/>
              <a:gd name="connsiteX3" fmla="*/ 2878314 w 5887693"/>
              <a:gd name="connsiteY3" fmla="*/ 3396458 h 3550195"/>
              <a:gd name="connsiteX4" fmla="*/ 0 w 5887693"/>
              <a:gd name="connsiteY4" fmla="*/ 357402 h 3550195"/>
              <a:gd name="connsiteX0" fmla="*/ 0 w 5887693"/>
              <a:gd name="connsiteY0" fmla="*/ 357402 h 3486596"/>
              <a:gd name="connsiteX1" fmla="*/ 5887693 w 5887693"/>
              <a:gd name="connsiteY1" fmla="*/ 0 h 3486596"/>
              <a:gd name="connsiteX2" fmla="*/ 5816371 w 5887693"/>
              <a:gd name="connsiteY2" fmla="*/ 2629727 h 3486596"/>
              <a:gd name="connsiteX3" fmla="*/ 2878314 w 5887693"/>
              <a:gd name="connsiteY3" fmla="*/ 3396458 h 3486596"/>
              <a:gd name="connsiteX4" fmla="*/ 0 w 5887693"/>
              <a:gd name="connsiteY4" fmla="*/ 357402 h 3486596"/>
              <a:gd name="connsiteX0" fmla="*/ 0 w 5887693"/>
              <a:gd name="connsiteY0" fmla="*/ 357402 h 3522943"/>
              <a:gd name="connsiteX1" fmla="*/ 5887693 w 5887693"/>
              <a:gd name="connsiteY1" fmla="*/ 0 h 3522943"/>
              <a:gd name="connsiteX2" fmla="*/ 5816371 w 5887693"/>
              <a:gd name="connsiteY2" fmla="*/ 2629727 h 3522943"/>
              <a:gd name="connsiteX3" fmla="*/ 2878314 w 5887693"/>
              <a:gd name="connsiteY3" fmla="*/ 3396458 h 3522943"/>
              <a:gd name="connsiteX4" fmla="*/ 0 w 5887693"/>
              <a:gd name="connsiteY4" fmla="*/ 357402 h 3522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7693" h="3522943">
                <a:moveTo>
                  <a:pt x="0" y="357402"/>
                </a:moveTo>
                <a:cubicBezTo>
                  <a:pt x="3738201" y="285808"/>
                  <a:pt x="5372568" y="815601"/>
                  <a:pt x="5887693" y="0"/>
                </a:cubicBezTo>
                <a:lnTo>
                  <a:pt x="5816371" y="2629727"/>
                </a:lnTo>
                <a:cubicBezTo>
                  <a:pt x="5414239" y="3956795"/>
                  <a:pt x="4139397" y="3418756"/>
                  <a:pt x="2878314" y="3396458"/>
                </a:cubicBezTo>
                <a:lnTo>
                  <a:pt x="0" y="357402"/>
                </a:lnTo>
                <a:close/>
              </a:path>
            </a:pathLst>
          </a:cu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/>
          </a:p>
        </p:txBody>
      </p:sp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9703422-C998-4050-AAED-957269E747BD}"/>
              </a:ext>
            </a:extLst>
          </p:cNvPr>
          <p:cNvSpPr/>
          <p:nvPr userDrawn="1"/>
        </p:nvSpPr>
        <p:spPr>
          <a:xfrm rot="18886649">
            <a:off x="1890174" y="2215144"/>
            <a:ext cx="3935655" cy="2047402"/>
          </a:xfrm>
          <a:custGeom>
            <a:avLst/>
            <a:gdLst>
              <a:gd name="connsiteX0" fmla="*/ 336440 w 3926321"/>
              <a:gd name="connsiteY0" fmla="*/ 0 h 2018602"/>
              <a:gd name="connsiteX1" fmla="*/ 3926321 w 3926321"/>
              <a:gd name="connsiteY1" fmla="*/ 0 h 2018602"/>
              <a:gd name="connsiteX2" fmla="*/ 3926321 w 3926321"/>
              <a:gd name="connsiteY2" fmla="*/ 0 h 2018602"/>
              <a:gd name="connsiteX3" fmla="*/ 3926321 w 3926321"/>
              <a:gd name="connsiteY3" fmla="*/ 1682162 h 2018602"/>
              <a:gd name="connsiteX4" fmla="*/ 3589881 w 3926321"/>
              <a:gd name="connsiteY4" fmla="*/ 2018602 h 2018602"/>
              <a:gd name="connsiteX5" fmla="*/ 0 w 3926321"/>
              <a:gd name="connsiteY5" fmla="*/ 2018602 h 2018602"/>
              <a:gd name="connsiteX6" fmla="*/ 0 w 3926321"/>
              <a:gd name="connsiteY6" fmla="*/ 2018602 h 2018602"/>
              <a:gd name="connsiteX7" fmla="*/ 0 w 3926321"/>
              <a:gd name="connsiteY7" fmla="*/ 336440 h 2018602"/>
              <a:gd name="connsiteX8" fmla="*/ 336440 w 3926321"/>
              <a:gd name="connsiteY8" fmla="*/ 0 h 20186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926321 w 3926321"/>
              <a:gd name="connsiteY3" fmla="*/ 1710962 h 2047402"/>
              <a:gd name="connsiteX4" fmla="*/ 3589881 w 3926321"/>
              <a:gd name="connsiteY4" fmla="*/ 204740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0 w 3926321"/>
              <a:gd name="connsiteY7" fmla="*/ 365240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926321 w 3926321"/>
              <a:gd name="connsiteY3" fmla="*/ 1710962 h 2047402"/>
              <a:gd name="connsiteX4" fmla="*/ 3589881 w 3926321"/>
              <a:gd name="connsiteY4" fmla="*/ 204740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53472 w 3926321"/>
              <a:gd name="connsiteY7" fmla="*/ 638104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926321 w 3926321"/>
              <a:gd name="connsiteY3" fmla="*/ 1710962 h 2047402"/>
              <a:gd name="connsiteX4" fmla="*/ 3589881 w 3926321"/>
              <a:gd name="connsiteY4" fmla="*/ 204740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926321 w 3926321"/>
              <a:gd name="connsiteY3" fmla="*/ 1710962 h 2047402"/>
              <a:gd name="connsiteX4" fmla="*/ 3589881 w 3926321"/>
              <a:gd name="connsiteY4" fmla="*/ 204740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919469 w 3926321"/>
              <a:gd name="connsiteY3" fmla="*/ 1469441 h 2047402"/>
              <a:gd name="connsiteX4" fmla="*/ 3589881 w 3926321"/>
              <a:gd name="connsiteY4" fmla="*/ 204740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919469 w 3926321"/>
              <a:gd name="connsiteY3" fmla="*/ 1469441 h 2047402"/>
              <a:gd name="connsiteX4" fmla="*/ 3091319 w 3926321"/>
              <a:gd name="connsiteY4" fmla="*/ 2045466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888914 w 3926321"/>
              <a:gd name="connsiteY3" fmla="*/ 1313518 h 2047402"/>
              <a:gd name="connsiteX4" fmla="*/ 3091319 w 3926321"/>
              <a:gd name="connsiteY4" fmla="*/ 2045466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888914 w 3926321"/>
              <a:gd name="connsiteY3" fmla="*/ 1313518 h 2047402"/>
              <a:gd name="connsiteX4" fmla="*/ 2881381 w 3926321"/>
              <a:gd name="connsiteY4" fmla="*/ 1943379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888914 w 3926321"/>
              <a:gd name="connsiteY3" fmla="*/ 1313518 h 2047402"/>
              <a:gd name="connsiteX4" fmla="*/ 2974498 w 3926321"/>
              <a:gd name="connsiteY4" fmla="*/ 203722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26321"/>
              <a:gd name="connsiteY0" fmla="*/ 0 h 2047402"/>
              <a:gd name="connsiteX1" fmla="*/ 3926321 w 3926321"/>
              <a:gd name="connsiteY1" fmla="*/ 28800 h 2047402"/>
              <a:gd name="connsiteX2" fmla="*/ 3926321 w 3926321"/>
              <a:gd name="connsiteY2" fmla="*/ 28800 h 2047402"/>
              <a:gd name="connsiteX3" fmla="*/ 3888914 w 3926321"/>
              <a:gd name="connsiteY3" fmla="*/ 1313518 h 2047402"/>
              <a:gd name="connsiteX4" fmla="*/ 2974498 w 3926321"/>
              <a:gd name="connsiteY4" fmla="*/ 2037222 h 2047402"/>
              <a:gd name="connsiteX5" fmla="*/ 0 w 3926321"/>
              <a:gd name="connsiteY5" fmla="*/ 2047402 h 2047402"/>
              <a:gd name="connsiteX6" fmla="*/ 0 w 3926321"/>
              <a:gd name="connsiteY6" fmla="*/ 2047402 h 2047402"/>
              <a:gd name="connsiteX7" fmla="*/ 60869 w 3926321"/>
              <a:gd name="connsiteY7" fmla="*/ 739406 h 2047402"/>
              <a:gd name="connsiteX8" fmla="*/ 944184 w 3926321"/>
              <a:gd name="connsiteY8" fmla="*/ 0 h 2047402"/>
              <a:gd name="connsiteX0" fmla="*/ 944184 w 3935655"/>
              <a:gd name="connsiteY0" fmla="*/ 0 h 2047402"/>
              <a:gd name="connsiteX1" fmla="*/ 3926321 w 3935655"/>
              <a:gd name="connsiteY1" fmla="*/ 28800 h 2047402"/>
              <a:gd name="connsiteX2" fmla="*/ 3926321 w 3935655"/>
              <a:gd name="connsiteY2" fmla="*/ 28800 h 2047402"/>
              <a:gd name="connsiteX3" fmla="*/ 3935655 w 3935655"/>
              <a:gd name="connsiteY3" fmla="*/ 1313699 h 2047402"/>
              <a:gd name="connsiteX4" fmla="*/ 2974498 w 3935655"/>
              <a:gd name="connsiteY4" fmla="*/ 2037222 h 2047402"/>
              <a:gd name="connsiteX5" fmla="*/ 0 w 3935655"/>
              <a:gd name="connsiteY5" fmla="*/ 2047402 h 2047402"/>
              <a:gd name="connsiteX6" fmla="*/ 0 w 3935655"/>
              <a:gd name="connsiteY6" fmla="*/ 2047402 h 2047402"/>
              <a:gd name="connsiteX7" fmla="*/ 60869 w 3935655"/>
              <a:gd name="connsiteY7" fmla="*/ 739406 h 2047402"/>
              <a:gd name="connsiteX8" fmla="*/ 944184 w 3935655"/>
              <a:gd name="connsiteY8" fmla="*/ 0 h 2047402"/>
              <a:gd name="connsiteX0" fmla="*/ 944184 w 3935655"/>
              <a:gd name="connsiteY0" fmla="*/ 0 h 2047402"/>
              <a:gd name="connsiteX1" fmla="*/ 3926321 w 3935655"/>
              <a:gd name="connsiteY1" fmla="*/ 28800 h 2047402"/>
              <a:gd name="connsiteX2" fmla="*/ 3926321 w 3935655"/>
              <a:gd name="connsiteY2" fmla="*/ 28800 h 2047402"/>
              <a:gd name="connsiteX3" fmla="*/ 3935655 w 3935655"/>
              <a:gd name="connsiteY3" fmla="*/ 1313699 h 2047402"/>
              <a:gd name="connsiteX4" fmla="*/ 2974498 w 3935655"/>
              <a:gd name="connsiteY4" fmla="*/ 2037222 h 2047402"/>
              <a:gd name="connsiteX5" fmla="*/ 0 w 3935655"/>
              <a:gd name="connsiteY5" fmla="*/ 2047402 h 2047402"/>
              <a:gd name="connsiteX6" fmla="*/ 0 w 3935655"/>
              <a:gd name="connsiteY6" fmla="*/ 2047402 h 2047402"/>
              <a:gd name="connsiteX7" fmla="*/ 60869 w 3935655"/>
              <a:gd name="connsiteY7" fmla="*/ 739406 h 2047402"/>
              <a:gd name="connsiteX8" fmla="*/ 944184 w 3935655"/>
              <a:gd name="connsiteY8" fmla="*/ 0 h 2047402"/>
              <a:gd name="connsiteX0" fmla="*/ 944184 w 3935655"/>
              <a:gd name="connsiteY0" fmla="*/ 0 h 2047402"/>
              <a:gd name="connsiteX1" fmla="*/ 3926321 w 3935655"/>
              <a:gd name="connsiteY1" fmla="*/ 28800 h 2047402"/>
              <a:gd name="connsiteX2" fmla="*/ 3926321 w 3935655"/>
              <a:gd name="connsiteY2" fmla="*/ 28800 h 2047402"/>
              <a:gd name="connsiteX3" fmla="*/ 3935655 w 3935655"/>
              <a:gd name="connsiteY3" fmla="*/ 1313699 h 2047402"/>
              <a:gd name="connsiteX4" fmla="*/ 2974498 w 3935655"/>
              <a:gd name="connsiteY4" fmla="*/ 2037222 h 2047402"/>
              <a:gd name="connsiteX5" fmla="*/ 0 w 3935655"/>
              <a:gd name="connsiteY5" fmla="*/ 2047402 h 2047402"/>
              <a:gd name="connsiteX6" fmla="*/ 0 w 3935655"/>
              <a:gd name="connsiteY6" fmla="*/ 2047402 h 2047402"/>
              <a:gd name="connsiteX7" fmla="*/ 60869 w 3935655"/>
              <a:gd name="connsiteY7" fmla="*/ 739406 h 2047402"/>
              <a:gd name="connsiteX8" fmla="*/ 944184 w 3935655"/>
              <a:gd name="connsiteY8" fmla="*/ 0 h 2047402"/>
              <a:gd name="connsiteX0" fmla="*/ 944184 w 3935655"/>
              <a:gd name="connsiteY0" fmla="*/ 0 h 2047402"/>
              <a:gd name="connsiteX1" fmla="*/ 3926321 w 3935655"/>
              <a:gd name="connsiteY1" fmla="*/ 28800 h 2047402"/>
              <a:gd name="connsiteX2" fmla="*/ 3926321 w 3935655"/>
              <a:gd name="connsiteY2" fmla="*/ 28800 h 2047402"/>
              <a:gd name="connsiteX3" fmla="*/ 3935655 w 3935655"/>
              <a:gd name="connsiteY3" fmla="*/ 1313699 h 2047402"/>
              <a:gd name="connsiteX4" fmla="*/ 2974498 w 3935655"/>
              <a:gd name="connsiteY4" fmla="*/ 2037222 h 2047402"/>
              <a:gd name="connsiteX5" fmla="*/ 0 w 3935655"/>
              <a:gd name="connsiteY5" fmla="*/ 2047402 h 2047402"/>
              <a:gd name="connsiteX6" fmla="*/ 0 w 3935655"/>
              <a:gd name="connsiteY6" fmla="*/ 2047402 h 2047402"/>
              <a:gd name="connsiteX7" fmla="*/ 60869 w 3935655"/>
              <a:gd name="connsiteY7" fmla="*/ 739406 h 2047402"/>
              <a:gd name="connsiteX8" fmla="*/ 944184 w 3935655"/>
              <a:gd name="connsiteY8" fmla="*/ 0 h 2047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35655" h="2047402">
                <a:moveTo>
                  <a:pt x="944184" y="0"/>
                </a:moveTo>
                <a:lnTo>
                  <a:pt x="3926321" y="28800"/>
                </a:lnTo>
                <a:lnTo>
                  <a:pt x="3926321" y="28800"/>
                </a:lnTo>
                <a:cubicBezTo>
                  <a:pt x="3929432" y="457100"/>
                  <a:pt x="3932544" y="885399"/>
                  <a:pt x="3935655" y="1313699"/>
                </a:cubicBezTo>
                <a:cubicBezTo>
                  <a:pt x="3887765" y="1795350"/>
                  <a:pt x="3401770" y="2045950"/>
                  <a:pt x="2974498" y="2037222"/>
                </a:cubicBezTo>
                <a:lnTo>
                  <a:pt x="0" y="2047402"/>
                </a:lnTo>
                <a:lnTo>
                  <a:pt x="0" y="2047402"/>
                </a:lnTo>
                <a:lnTo>
                  <a:pt x="60869" y="739406"/>
                </a:lnTo>
                <a:cubicBezTo>
                  <a:pt x="60869" y="553595"/>
                  <a:pt x="306187" y="91726"/>
                  <a:pt x="944184" y="0"/>
                </a:cubicBezTo>
                <a:close/>
              </a:path>
            </a:pathLst>
          </a:cu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511532D-908A-4FE7-9E5B-109D42768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38758" y="0"/>
            <a:ext cx="6346979" cy="6850416"/>
          </a:xfrm>
          <a:custGeom>
            <a:avLst/>
            <a:gdLst>
              <a:gd name="connsiteX0" fmla="*/ 4266025 w 6346979"/>
              <a:gd name="connsiteY0" fmla="*/ 2290828 h 6850416"/>
              <a:gd name="connsiteX1" fmla="*/ 5332704 w 6346979"/>
              <a:gd name="connsiteY1" fmla="*/ 3357628 h 6850416"/>
              <a:gd name="connsiteX2" fmla="*/ 6051178 w 6346979"/>
              <a:gd name="connsiteY2" fmla="*/ 4075494 h 6850416"/>
              <a:gd name="connsiteX3" fmla="*/ 6051178 w 6346979"/>
              <a:gd name="connsiteY3" fmla="*/ 5511916 h 6850416"/>
              <a:gd name="connsiteX4" fmla="*/ 4712141 w 6346979"/>
              <a:gd name="connsiteY4" fmla="*/ 6850416 h 6850416"/>
              <a:gd name="connsiteX5" fmla="*/ 465422 w 6346979"/>
              <a:gd name="connsiteY5" fmla="*/ 6850416 h 6850416"/>
              <a:gd name="connsiteX6" fmla="*/ 1761709 w 6346979"/>
              <a:gd name="connsiteY6" fmla="*/ 5554671 h 6850416"/>
              <a:gd name="connsiteX7" fmla="*/ 1811354 w 6346979"/>
              <a:gd name="connsiteY7" fmla="*/ 5505020 h 6850416"/>
              <a:gd name="connsiteX8" fmla="*/ 3927474 w 6346979"/>
              <a:gd name="connsiteY8" fmla="*/ 3388660 h 6850416"/>
              <a:gd name="connsiteX9" fmla="*/ 4266025 w 6346979"/>
              <a:gd name="connsiteY9" fmla="*/ 2290828 h 6850416"/>
              <a:gd name="connsiteX10" fmla="*/ 3056617 w 6346979"/>
              <a:gd name="connsiteY10" fmla="*/ 1081282 h 6850416"/>
              <a:gd name="connsiteX11" fmla="*/ 3775091 w 6346979"/>
              <a:gd name="connsiteY11" fmla="*/ 1799838 h 6850416"/>
              <a:gd name="connsiteX12" fmla="*/ 3775091 w 6346979"/>
              <a:gd name="connsiteY12" fmla="*/ 3235570 h 6850416"/>
              <a:gd name="connsiteX13" fmla="*/ 1761709 w 6346979"/>
              <a:gd name="connsiteY13" fmla="*/ 5249181 h 6850416"/>
              <a:gd name="connsiteX14" fmla="*/ 1043925 w 6346979"/>
              <a:gd name="connsiteY14" fmla="*/ 4531315 h 6850416"/>
              <a:gd name="connsiteX15" fmla="*/ 1043925 w 6346979"/>
              <a:gd name="connsiteY15" fmla="*/ 3094893 h 6850416"/>
              <a:gd name="connsiteX16" fmla="*/ 0 w 6346979"/>
              <a:gd name="connsiteY16" fmla="*/ 0 h 6850416"/>
              <a:gd name="connsiteX17" fmla="*/ 3833011 w 6346979"/>
              <a:gd name="connsiteY17" fmla="*/ 0 h 6850416"/>
              <a:gd name="connsiteX18" fmla="*/ 2258160 w 6346979"/>
              <a:gd name="connsiteY18" fmla="*/ 1575030 h 6850416"/>
              <a:gd name="connsiteX19" fmla="*/ 890853 w 6346979"/>
              <a:gd name="connsiteY19" fmla="*/ 2942492 h 6850416"/>
              <a:gd name="connsiteX20" fmla="*/ 552991 w 6346979"/>
              <a:gd name="connsiteY20" fmla="*/ 4040324 h 6850416"/>
              <a:gd name="connsiteX21" fmla="*/ 0 w 6346979"/>
              <a:gd name="connsiteY21" fmla="*/ 3487271 h 685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46979" h="6850416">
                <a:moveTo>
                  <a:pt x="4266025" y="2290828"/>
                </a:moveTo>
                <a:lnTo>
                  <a:pt x="5332704" y="3357628"/>
                </a:lnTo>
                <a:lnTo>
                  <a:pt x="6051178" y="4075494"/>
                </a:lnTo>
                <a:cubicBezTo>
                  <a:pt x="6445580" y="4470631"/>
                  <a:pt x="6445580" y="5117469"/>
                  <a:pt x="6051178" y="5511916"/>
                </a:cubicBezTo>
                <a:lnTo>
                  <a:pt x="4712141" y="6850416"/>
                </a:lnTo>
                <a:lnTo>
                  <a:pt x="465422" y="6850416"/>
                </a:lnTo>
                <a:lnTo>
                  <a:pt x="1761709" y="5554671"/>
                </a:lnTo>
                <a:lnTo>
                  <a:pt x="1811354" y="5505020"/>
                </a:lnTo>
                <a:lnTo>
                  <a:pt x="3927474" y="3388660"/>
                </a:lnTo>
                <a:cubicBezTo>
                  <a:pt x="4224655" y="3090756"/>
                  <a:pt x="4337735" y="2677000"/>
                  <a:pt x="4266025" y="2290828"/>
                </a:cubicBezTo>
                <a:close/>
                <a:moveTo>
                  <a:pt x="3056617" y="1081282"/>
                </a:moveTo>
                <a:lnTo>
                  <a:pt x="3775091" y="1799838"/>
                </a:lnTo>
                <a:cubicBezTo>
                  <a:pt x="4169494" y="2194285"/>
                  <a:pt x="4169494" y="2841123"/>
                  <a:pt x="3775091" y="3235570"/>
                </a:cubicBezTo>
                <a:lnTo>
                  <a:pt x="1761709" y="5249181"/>
                </a:lnTo>
                <a:lnTo>
                  <a:pt x="1043925" y="4531315"/>
                </a:lnTo>
                <a:cubicBezTo>
                  <a:pt x="648833" y="4136178"/>
                  <a:pt x="648833" y="3490030"/>
                  <a:pt x="1043925" y="3094893"/>
                </a:cubicBezTo>
                <a:close/>
                <a:moveTo>
                  <a:pt x="0" y="0"/>
                </a:moveTo>
                <a:lnTo>
                  <a:pt x="3833011" y="0"/>
                </a:lnTo>
                <a:lnTo>
                  <a:pt x="2258160" y="1575030"/>
                </a:lnTo>
                <a:lnTo>
                  <a:pt x="890853" y="2942492"/>
                </a:lnTo>
                <a:cubicBezTo>
                  <a:pt x="593672" y="3239707"/>
                  <a:pt x="481281" y="3654152"/>
                  <a:pt x="552991" y="4040324"/>
                </a:cubicBezTo>
                <a:lnTo>
                  <a:pt x="0" y="3487271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E71E9AB-E51D-48E9-86DD-59738C617C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221278" y="900539"/>
            <a:ext cx="5853930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901ADE-BDA6-46B2-98E7-28B396C729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21277" y="551531"/>
            <a:ext cx="5853930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AB2EAA7-C83B-4B02-ADBD-0FDF13D1F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12" y="6363086"/>
            <a:ext cx="1635436" cy="4588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755CFAB-6E21-4117-B77D-B2243112EF1A}"/>
              </a:ext>
            </a:extLst>
          </p:cNvPr>
          <p:cNvSpPr/>
          <p:nvPr userDrawn="1"/>
        </p:nvSpPr>
        <p:spPr>
          <a:xfrm>
            <a:off x="6358595" y="1631813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CBE497C-646E-446A-BE75-0167AF5DDAB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7377185" y="2002667"/>
            <a:ext cx="4698021" cy="4483263"/>
          </a:xfrm>
          <a:prstGeom prst="rect">
            <a:avLst/>
          </a:prstGeom>
        </p:spPr>
        <p:txBody>
          <a:bodyPr/>
          <a:lstStyle>
            <a:lvl1pPr marL="228600" indent="-228600"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691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Right Accent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C7C68A4-C2F4-46AC-A7A7-DDFA48A183D4}"/>
              </a:ext>
            </a:extLst>
          </p:cNvPr>
          <p:cNvGrpSpPr/>
          <p:nvPr userDrawn="1"/>
        </p:nvGrpSpPr>
        <p:grpSpPr>
          <a:xfrm flipH="1">
            <a:off x="5812372" y="-1498405"/>
            <a:ext cx="5402744" cy="10130216"/>
            <a:chOff x="1407085" y="-1507649"/>
            <a:chExt cx="5402744" cy="10130216"/>
          </a:xfrm>
        </p:grpSpPr>
        <p:sp>
          <p:nvSpPr>
            <p:cNvPr id="19" name="Wave 1">
              <a:extLst>
                <a:ext uri="{FF2B5EF4-FFF2-40B4-BE49-F238E27FC236}">
                  <a16:creationId xmlns:a16="http://schemas.microsoft.com/office/drawing/2014/main" id="{48D9F23F-B8CD-4726-9C7B-702935858B8B}"/>
                </a:ext>
              </a:extLst>
            </p:cNvPr>
            <p:cNvSpPr/>
            <p:nvPr userDrawn="1"/>
          </p:nvSpPr>
          <p:spPr>
            <a:xfrm rot="8049266">
              <a:off x="213057" y="-313621"/>
              <a:ext cx="5167034" cy="2778978"/>
            </a:xfrm>
            <a:custGeom>
              <a:avLst/>
              <a:gdLst>
                <a:gd name="connsiteX0" fmla="*/ 0 w 5750351"/>
                <a:gd name="connsiteY0" fmla="*/ 355862 h 2846895"/>
                <a:gd name="connsiteX1" fmla="*/ 5750351 w 5750351"/>
                <a:gd name="connsiteY1" fmla="*/ 355862 h 2846895"/>
                <a:gd name="connsiteX2" fmla="*/ 5750351 w 5750351"/>
                <a:gd name="connsiteY2" fmla="*/ 2491033 h 2846895"/>
                <a:gd name="connsiteX3" fmla="*/ 0 w 5750351"/>
                <a:gd name="connsiteY3" fmla="*/ 2491033 h 2846895"/>
                <a:gd name="connsiteX4" fmla="*/ 0 w 5750351"/>
                <a:gd name="connsiteY4" fmla="*/ 355862 h 2846895"/>
                <a:gd name="connsiteX0" fmla="*/ 0 w 5750351"/>
                <a:gd name="connsiteY0" fmla="*/ 342429 h 2477600"/>
                <a:gd name="connsiteX1" fmla="*/ 5750351 w 5750351"/>
                <a:gd name="connsiteY1" fmla="*/ 342429 h 2477600"/>
                <a:gd name="connsiteX2" fmla="*/ 5674937 w 5750351"/>
                <a:gd name="connsiteY2" fmla="*/ 1996833 h 2477600"/>
                <a:gd name="connsiteX3" fmla="*/ 0 w 5750351"/>
                <a:gd name="connsiteY3" fmla="*/ 2477600 h 2477600"/>
                <a:gd name="connsiteX4" fmla="*/ 0 w 5750351"/>
                <a:gd name="connsiteY4" fmla="*/ 342429 h 2477600"/>
                <a:gd name="connsiteX0" fmla="*/ 0 w 5750351"/>
                <a:gd name="connsiteY0" fmla="*/ 342429 h 2531915"/>
                <a:gd name="connsiteX1" fmla="*/ 5750351 w 5750351"/>
                <a:gd name="connsiteY1" fmla="*/ 342429 h 2531915"/>
                <a:gd name="connsiteX2" fmla="*/ 5674937 w 5750351"/>
                <a:gd name="connsiteY2" fmla="*/ 1996833 h 2531915"/>
                <a:gd name="connsiteX3" fmla="*/ 0 w 5750351"/>
                <a:gd name="connsiteY3" fmla="*/ 2477600 h 2531915"/>
                <a:gd name="connsiteX4" fmla="*/ 0 w 5750351"/>
                <a:gd name="connsiteY4" fmla="*/ 342429 h 2531915"/>
                <a:gd name="connsiteX0" fmla="*/ 0 w 5722071"/>
                <a:gd name="connsiteY0" fmla="*/ 379958 h 2569444"/>
                <a:gd name="connsiteX1" fmla="*/ 5722071 w 5722071"/>
                <a:gd name="connsiteY1" fmla="*/ 87727 h 2569444"/>
                <a:gd name="connsiteX2" fmla="*/ 5674937 w 5722071"/>
                <a:gd name="connsiteY2" fmla="*/ 2034362 h 2569444"/>
                <a:gd name="connsiteX3" fmla="*/ 0 w 5722071"/>
                <a:gd name="connsiteY3" fmla="*/ 2515129 h 2569444"/>
                <a:gd name="connsiteX4" fmla="*/ 0 w 5722071"/>
                <a:gd name="connsiteY4" fmla="*/ 379958 h 2569444"/>
                <a:gd name="connsiteX0" fmla="*/ 0 w 5722071"/>
                <a:gd name="connsiteY0" fmla="*/ 314366 h 2503852"/>
                <a:gd name="connsiteX1" fmla="*/ 5722071 w 5722071"/>
                <a:gd name="connsiteY1" fmla="*/ 22135 h 2503852"/>
                <a:gd name="connsiteX2" fmla="*/ 5674937 w 5722071"/>
                <a:gd name="connsiteY2" fmla="*/ 1968770 h 2503852"/>
                <a:gd name="connsiteX3" fmla="*/ 0 w 5722071"/>
                <a:gd name="connsiteY3" fmla="*/ 2449537 h 2503852"/>
                <a:gd name="connsiteX4" fmla="*/ 0 w 5722071"/>
                <a:gd name="connsiteY4" fmla="*/ 314366 h 2503852"/>
                <a:gd name="connsiteX0" fmla="*/ 0 w 5722071"/>
                <a:gd name="connsiteY0" fmla="*/ 314366 h 2948009"/>
                <a:gd name="connsiteX1" fmla="*/ 5722071 w 5722071"/>
                <a:gd name="connsiteY1" fmla="*/ 22135 h 2948009"/>
                <a:gd name="connsiteX2" fmla="*/ 5674937 w 5722071"/>
                <a:gd name="connsiteY2" fmla="*/ 1968770 h 2948009"/>
                <a:gd name="connsiteX3" fmla="*/ 0 w 5722071"/>
                <a:gd name="connsiteY3" fmla="*/ 2449537 h 2948009"/>
                <a:gd name="connsiteX4" fmla="*/ 0 w 5722071"/>
                <a:gd name="connsiteY4" fmla="*/ 314366 h 2948009"/>
                <a:gd name="connsiteX0" fmla="*/ 0 w 5722071"/>
                <a:gd name="connsiteY0" fmla="*/ 314366 h 2798763"/>
                <a:gd name="connsiteX1" fmla="*/ 5722071 w 5722071"/>
                <a:gd name="connsiteY1" fmla="*/ 22135 h 2798763"/>
                <a:gd name="connsiteX2" fmla="*/ 5674937 w 5722071"/>
                <a:gd name="connsiteY2" fmla="*/ 1968770 h 2798763"/>
                <a:gd name="connsiteX3" fmla="*/ 0 w 5722071"/>
                <a:gd name="connsiteY3" fmla="*/ 2449537 h 2798763"/>
                <a:gd name="connsiteX4" fmla="*/ 0 w 5722071"/>
                <a:gd name="connsiteY4" fmla="*/ 314366 h 2798763"/>
                <a:gd name="connsiteX0" fmla="*/ 0 w 5722071"/>
                <a:gd name="connsiteY0" fmla="*/ 314366 h 3043525"/>
                <a:gd name="connsiteX1" fmla="*/ 5722071 w 5722071"/>
                <a:gd name="connsiteY1" fmla="*/ 22135 h 3043525"/>
                <a:gd name="connsiteX2" fmla="*/ 5674937 w 5722071"/>
                <a:gd name="connsiteY2" fmla="*/ 1968770 h 3043525"/>
                <a:gd name="connsiteX3" fmla="*/ 18853 w 5722071"/>
                <a:gd name="connsiteY3" fmla="*/ 2807756 h 3043525"/>
                <a:gd name="connsiteX4" fmla="*/ 0 w 5722071"/>
                <a:gd name="connsiteY4" fmla="*/ 314366 h 3043525"/>
                <a:gd name="connsiteX0" fmla="*/ 0 w 5722071"/>
                <a:gd name="connsiteY0" fmla="*/ 314366 h 2872225"/>
                <a:gd name="connsiteX1" fmla="*/ 5722071 w 5722071"/>
                <a:gd name="connsiteY1" fmla="*/ 22135 h 2872225"/>
                <a:gd name="connsiteX2" fmla="*/ 5674937 w 5722071"/>
                <a:gd name="connsiteY2" fmla="*/ 1968770 h 2872225"/>
                <a:gd name="connsiteX3" fmla="*/ 18853 w 5722071"/>
                <a:gd name="connsiteY3" fmla="*/ 2807756 h 2872225"/>
                <a:gd name="connsiteX4" fmla="*/ 0 w 5722071"/>
                <a:gd name="connsiteY4" fmla="*/ 314366 h 2872225"/>
                <a:gd name="connsiteX0" fmla="*/ 0 w 5722071"/>
                <a:gd name="connsiteY0" fmla="*/ 314366 h 3347479"/>
                <a:gd name="connsiteX1" fmla="*/ 5722071 w 5722071"/>
                <a:gd name="connsiteY1" fmla="*/ 22135 h 3347479"/>
                <a:gd name="connsiteX2" fmla="*/ 5722071 w 5722071"/>
                <a:gd name="connsiteY2" fmla="*/ 2872225 h 3347479"/>
                <a:gd name="connsiteX3" fmla="*/ 18853 w 5722071"/>
                <a:gd name="connsiteY3" fmla="*/ 2807756 h 3347479"/>
                <a:gd name="connsiteX4" fmla="*/ 0 w 5722071"/>
                <a:gd name="connsiteY4" fmla="*/ 314366 h 3347479"/>
                <a:gd name="connsiteX0" fmla="*/ 0 w 5722071"/>
                <a:gd name="connsiteY0" fmla="*/ 314366 h 3581947"/>
                <a:gd name="connsiteX1" fmla="*/ 5722071 w 5722071"/>
                <a:gd name="connsiteY1" fmla="*/ 22135 h 3581947"/>
                <a:gd name="connsiteX2" fmla="*/ 5722071 w 5722071"/>
                <a:gd name="connsiteY2" fmla="*/ 2872225 h 3581947"/>
                <a:gd name="connsiteX3" fmla="*/ 2712692 w 5722071"/>
                <a:gd name="connsiteY3" fmla="*/ 3418593 h 3581947"/>
                <a:gd name="connsiteX4" fmla="*/ 0 w 5722071"/>
                <a:gd name="connsiteY4" fmla="*/ 314366 h 3581947"/>
                <a:gd name="connsiteX0" fmla="*/ 0 w 5722071"/>
                <a:gd name="connsiteY0" fmla="*/ 314366 h 3525774"/>
                <a:gd name="connsiteX1" fmla="*/ 5722071 w 5722071"/>
                <a:gd name="connsiteY1" fmla="*/ 22135 h 3525774"/>
                <a:gd name="connsiteX2" fmla="*/ 5722071 w 5722071"/>
                <a:gd name="connsiteY2" fmla="*/ 2872225 h 3525774"/>
                <a:gd name="connsiteX3" fmla="*/ 2712692 w 5722071"/>
                <a:gd name="connsiteY3" fmla="*/ 3418593 h 3525774"/>
                <a:gd name="connsiteX4" fmla="*/ 0 w 5722071"/>
                <a:gd name="connsiteY4" fmla="*/ 314366 h 3525774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923046"/>
                <a:gd name="connsiteY0" fmla="*/ 357402 h 3441890"/>
                <a:gd name="connsiteX1" fmla="*/ 5887693 w 5923046"/>
                <a:gd name="connsiteY1" fmla="*/ 0 h 3441890"/>
                <a:gd name="connsiteX2" fmla="*/ 5923046 w 5923046"/>
                <a:gd name="connsiteY2" fmla="*/ 2710867 h 3441890"/>
                <a:gd name="connsiteX3" fmla="*/ 2878314 w 5923046"/>
                <a:gd name="connsiteY3" fmla="*/ 3396458 h 3441890"/>
                <a:gd name="connsiteX4" fmla="*/ 0 w 5923046"/>
                <a:gd name="connsiteY4" fmla="*/ 357402 h 3441890"/>
                <a:gd name="connsiteX0" fmla="*/ 0 w 5923046"/>
                <a:gd name="connsiteY0" fmla="*/ 357402 h 3516991"/>
                <a:gd name="connsiteX1" fmla="*/ 5887693 w 5923046"/>
                <a:gd name="connsiteY1" fmla="*/ 0 h 3516991"/>
                <a:gd name="connsiteX2" fmla="*/ 5923046 w 5923046"/>
                <a:gd name="connsiteY2" fmla="*/ 2710867 h 3516991"/>
                <a:gd name="connsiteX3" fmla="*/ 2878314 w 5923046"/>
                <a:gd name="connsiteY3" fmla="*/ 3396458 h 3516991"/>
                <a:gd name="connsiteX4" fmla="*/ 0 w 5923046"/>
                <a:gd name="connsiteY4" fmla="*/ 357402 h 3516991"/>
                <a:gd name="connsiteX0" fmla="*/ 0 w 5923046"/>
                <a:gd name="connsiteY0" fmla="*/ 357402 h 3396458"/>
                <a:gd name="connsiteX1" fmla="*/ 5887693 w 5923046"/>
                <a:gd name="connsiteY1" fmla="*/ 0 h 3396458"/>
                <a:gd name="connsiteX2" fmla="*/ 5923046 w 5923046"/>
                <a:gd name="connsiteY2" fmla="*/ 2710867 h 3396458"/>
                <a:gd name="connsiteX3" fmla="*/ 2878314 w 5923046"/>
                <a:gd name="connsiteY3" fmla="*/ 3396458 h 3396458"/>
                <a:gd name="connsiteX4" fmla="*/ 0 w 5923046"/>
                <a:gd name="connsiteY4" fmla="*/ 357402 h 3396458"/>
                <a:gd name="connsiteX0" fmla="*/ 0 w 5923046"/>
                <a:gd name="connsiteY0" fmla="*/ 357402 h 3479722"/>
                <a:gd name="connsiteX1" fmla="*/ 5887693 w 5923046"/>
                <a:gd name="connsiteY1" fmla="*/ 0 h 3479722"/>
                <a:gd name="connsiteX2" fmla="*/ 5923046 w 5923046"/>
                <a:gd name="connsiteY2" fmla="*/ 2710867 h 3479722"/>
                <a:gd name="connsiteX3" fmla="*/ 2878314 w 5923046"/>
                <a:gd name="connsiteY3" fmla="*/ 3396458 h 3479722"/>
                <a:gd name="connsiteX4" fmla="*/ 0 w 5923046"/>
                <a:gd name="connsiteY4" fmla="*/ 357402 h 3479722"/>
                <a:gd name="connsiteX0" fmla="*/ 0 w 5887693"/>
                <a:gd name="connsiteY0" fmla="*/ 357402 h 3587250"/>
                <a:gd name="connsiteX1" fmla="*/ 5887693 w 5887693"/>
                <a:gd name="connsiteY1" fmla="*/ 0 h 3587250"/>
                <a:gd name="connsiteX2" fmla="*/ 5753683 w 5887693"/>
                <a:gd name="connsiteY2" fmla="*/ 2900623 h 3587250"/>
                <a:gd name="connsiteX3" fmla="*/ 2878314 w 5887693"/>
                <a:gd name="connsiteY3" fmla="*/ 3396458 h 3587250"/>
                <a:gd name="connsiteX4" fmla="*/ 0 w 5887693"/>
                <a:gd name="connsiteY4" fmla="*/ 357402 h 3587250"/>
                <a:gd name="connsiteX0" fmla="*/ 0 w 5887693"/>
                <a:gd name="connsiteY0" fmla="*/ 357402 h 3454630"/>
                <a:gd name="connsiteX1" fmla="*/ 5887693 w 5887693"/>
                <a:gd name="connsiteY1" fmla="*/ 0 h 3454630"/>
                <a:gd name="connsiteX2" fmla="*/ 5799863 w 5887693"/>
                <a:gd name="connsiteY2" fmla="*/ 2660407 h 3454630"/>
                <a:gd name="connsiteX3" fmla="*/ 2878314 w 5887693"/>
                <a:gd name="connsiteY3" fmla="*/ 3396458 h 3454630"/>
                <a:gd name="connsiteX4" fmla="*/ 0 w 5887693"/>
                <a:gd name="connsiteY4" fmla="*/ 357402 h 3454630"/>
                <a:gd name="connsiteX0" fmla="*/ 0 w 5887693"/>
                <a:gd name="connsiteY0" fmla="*/ 357402 h 3473943"/>
                <a:gd name="connsiteX1" fmla="*/ 5887693 w 5887693"/>
                <a:gd name="connsiteY1" fmla="*/ 0 h 3473943"/>
                <a:gd name="connsiteX2" fmla="*/ 5799863 w 5887693"/>
                <a:gd name="connsiteY2" fmla="*/ 2660407 h 3473943"/>
                <a:gd name="connsiteX3" fmla="*/ 2878314 w 5887693"/>
                <a:gd name="connsiteY3" fmla="*/ 3396458 h 3473943"/>
                <a:gd name="connsiteX4" fmla="*/ 0 w 5887693"/>
                <a:gd name="connsiteY4" fmla="*/ 357402 h 3473943"/>
                <a:gd name="connsiteX0" fmla="*/ 0 w 5887693"/>
                <a:gd name="connsiteY0" fmla="*/ 357402 h 3563207"/>
                <a:gd name="connsiteX1" fmla="*/ 5887693 w 5887693"/>
                <a:gd name="connsiteY1" fmla="*/ 0 h 3563207"/>
                <a:gd name="connsiteX2" fmla="*/ 5799863 w 5887693"/>
                <a:gd name="connsiteY2" fmla="*/ 2660407 h 3563207"/>
                <a:gd name="connsiteX3" fmla="*/ 2878314 w 5887693"/>
                <a:gd name="connsiteY3" fmla="*/ 3396458 h 3563207"/>
                <a:gd name="connsiteX4" fmla="*/ 0 w 5887693"/>
                <a:gd name="connsiteY4" fmla="*/ 357402 h 3563207"/>
                <a:gd name="connsiteX0" fmla="*/ 0 w 5887693"/>
                <a:gd name="connsiteY0" fmla="*/ 357402 h 3520026"/>
                <a:gd name="connsiteX1" fmla="*/ 5887693 w 5887693"/>
                <a:gd name="connsiteY1" fmla="*/ 0 h 3520026"/>
                <a:gd name="connsiteX2" fmla="*/ 5834282 w 5887693"/>
                <a:gd name="connsiteY2" fmla="*/ 2552329 h 3520026"/>
                <a:gd name="connsiteX3" fmla="*/ 2878314 w 5887693"/>
                <a:gd name="connsiteY3" fmla="*/ 3396458 h 3520026"/>
                <a:gd name="connsiteX4" fmla="*/ 0 w 5887693"/>
                <a:gd name="connsiteY4" fmla="*/ 357402 h 3520026"/>
                <a:gd name="connsiteX0" fmla="*/ 0 w 5887693"/>
                <a:gd name="connsiteY0" fmla="*/ 357402 h 3550195"/>
                <a:gd name="connsiteX1" fmla="*/ 5887693 w 5887693"/>
                <a:gd name="connsiteY1" fmla="*/ 0 h 3550195"/>
                <a:gd name="connsiteX2" fmla="*/ 5816371 w 5887693"/>
                <a:gd name="connsiteY2" fmla="*/ 2629727 h 3550195"/>
                <a:gd name="connsiteX3" fmla="*/ 2878314 w 5887693"/>
                <a:gd name="connsiteY3" fmla="*/ 3396458 h 3550195"/>
                <a:gd name="connsiteX4" fmla="*/ 0 w 5887693"/>
                <a:gd name="connsiteY4" fmla="*/ 357402 h 3550195"/>
                <a:gd name="connsiteX0" fmla="*/ 0 w 5887693"/>
                <a:gd name="connsiteY0" fmla="*/ 357402 h 3486596"/>
                <a:gd name="connsiteX1" fmla="*/ 5887693 w 5887693"/>
                <a:gd name="connsiteY1" fmla="*/ 0 h 3486596"/>
                <a:gd name="connsiteX2" fmla="*/ 5816371 w 5887693"/>
                <a:gd name="connsiteY2" fmla="*/ 2629727 h 3486596"/>
                <a:gd name="connsiteX3" fmla="*/ 2878314 w 5887693"/>
                <a:gd name="connsiteY3" fmla="*/ 3396458 h 3486596"/>
                <a:gd name="connsiteX4" fmla="*/ 0 w 5887693"/>
                <a:gd name="connsiteY4" fmla="*/ 357402 h 3486596"/>
                <a:gd name="connsiteX0" fmla="*/ 0 w 5887693"/>
                <a:gd name="connsiteY0" fmla="*/ 357402 h 3522943"/>
                <a:gd name="connsiteX1" fmla="*/ 5887693 w 5887693"/>
                <a:gd name="connsiteY1" fmla="*/ 0 h 3522943"/>
                <a:gd name="connsiteX2" fmla="*/ 5816371 w 5887693"/>
                <a:gd name="connsiteY2" fmla="*/ 2629727 h 3522943"/>
                <a:gd name="connsiteX3" fmla="*/ 2878314 w 5887693"/>
                <a:gd name="connsiteY3" fmla="*/ 3396458 h 3522943"/>
                <a:gd name="connsiteX4" fmla="*/ 0 w 5887693"/>
                <a:gd name="connsiteY4" fmla="*/ 357402 h 3522943"/>
                <a:gd name="connsiteX0" fmla="*/ 0 w 5887693"/>
                <a:gd name="connsiteY0" fmla="*/ 357402 h 3447889"/>
                <a:gd name="connsiteX1" fmla="*/ 5887693 w 5887693"/>
                <a:gd name="connsiteY1" fmla="*/ 0 h 3447889"/>
                <a:gd name="connsiteX2" fmla="*/ 5816371 w 5887693"/>
                <a:gd name="connsiteY2" fmla="*/ 2629727 h 3447889"/>
                <a:gd name="connsiteX3" fmla="*/ 2966893 w 5887693"/>
                <a:gd name="connsiteY3" fmla="*/ 3253581 h 3447889"/>
                <a:gd name="connsiteX4" fmla="*/ 0 w 5887693"/>
                <a:gd name="connsiteY4" fmla="*/ 357402 h 3447889"/>
                <a:gd name="connsiteX0" fmla="*/ 0 w 5167034"/>
                <a:gd name="connsiteY0" fmla="*/ 338758 h 3447889"/>
                <a:gd name="connsiteX1" fmla="*/ 5167034 w 5167034"/>
                <a:gd name="connsiteY1" fmla="*/ 0 h 3447889"/>
                <a:gd name="connsiteX2" fmla="*/ 5095712 w 5167034"/>
                <a:gd name="connsiteY2" fmla="*/ 2629727 h 3447889"/>
                <a:gd name="connsiteX3" fmla="*/ 2246234 w 5167034"/>
                <a:gd name="connsiteY3" fmla="*/ 3253581 h 3447889"/>
                <a:gd name="connsiteX4" fmla="*/ 0 w 5167034"/>
                <a:gd name="connsiteY4" fmla="*/ 338758 h 3447889"/>
                <a:gd name="connsiteX0" fmla="*/ 0 w 5167034"/>
                <a:gd name="connsiteY0" fmla="*/ 338758 h 3447889"/>
                <a:gd name="connsiteX1" fmla="*/ 5167034 w 5167034"/>
                <a:gd name="connsiteY1" fmla="*/ 0 h 3447889"/>
                <a:gd name="connsiteX2" fmla="*/ 5095712 w 5167034"/>
                <a:gd name="connsiteY2" fmla="*/ 2629727 h 3447889"/>
                <a:gd name="connsiteX3" fmla="*/ 2246234 w 5167034"/>
                <a:gd name="connsiteY3" fmla="*/ 3253581 h 3447889"/>
                <a:gd name="connsiteX4" fmla="*/ 0 w 5167034"/>
                <a:gd name="connsiteY4" fmla="*/ 338758 h 3447889"/>
                <a:gd name="connsiteX0" fmla="*/ 0 w 5167034"/>
                <a:gd name="connsiteY0" fmla="*/ 338758 h 3447889"/>
                <a:gd name="connsiteX1" fmla="*/ 5167034 w 5167034"/>
                <a:gd name="connsiteY1" fmla="*/ 0 h 3447889"/>
                <a:gd name="connsiteX2" fmla="*/ 5095712 w 5167034"/>
                <a:gd name="connsiteY2" fmla="*/ 2629727 h 3447889"/>
                <a:gd name="connsiteX3" fmla="*/ 2246234 w 5167034"/>
                <a:gd name="connsiteY3" fmla="*/ 3253581 h 3447889"/>
                <a:gd name="connsiteX4" fmla="*/ 0 w 5167034"/>
                <a:gd name="connsiteY4" fmla="*/ 338758 h 3447889"/>
                <a:gd name="connsiteX0" fmla="*/ 0 w 5167034"/>
                <a:gd name="connsiteY0" fmla="*/ 338758 h 3447889"/>
                <a:gd name="connsiteX1" fmla="*/ 5167034 w 5167034"/>
                <a:gd name="connsiteY1" fmla="*/ 0 h 3447889"/>
                <a:gd name="connsiteX2" fmla="*/ 5095712 w 5167034"/>
                <a:gd name="connsiteY2" fmla="*/ 2629727 h 3447889"/>
                <a:gd name="connsiteX3" fmla="*/ 2246234 w 5167034"/>
                <a:gd name="connsiteY3" fmla="*/ 3253581 h 3447889"/>
                <a:gd name="connsiteX4" fmla="*/ 0 w 5167034"/>
                <a:gd name="connsiteY4" fmla="*/ 338758 h 3447889"/>
                <a:gd name="connsiteX0" fmla="*/ 0 w 5167034"/>
                <a:gd name="connsiteY0" fmla="*/ 338758 h 3447889"/>
                <a:gd name="connsiteX1" fmla="*/ 5167034 w 5167034"/>
                <a:gd name="connsiteY1" fmla="*/ 0 h 3447889"/>
                <a:gd name="connsiteX2" fmla="*/ 5095712 w 5167034"/>
                <a:gd name="connsiteY2" fmla="*/ 2629727 h 3447889"/>
                <a:gd name="connsiteX3" fmla="*/ 2246234 w 5167034"/>
                <a:gd name="connsiteY3" fmla="*/ 3253581 h 3447889"/>
                <a:gd name="connsiteX4" fmla="*/ 0 w 5167034"/>
                <a:gd name="connsiteY4" fmla="*/ 338758 h 3447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67034" h="3447889">
                  <a:moveTo>
                    <a:pt x="0" y="338758"/>
                  </a:moveTo>
                  <a:cubicBezTo>
                    <a:pt x="3738201" y="267164"/>
                    <a:pt x="4651909" y="815601"/>
                    <a:pt x="5167034" y="0"/>
                  </a:cubicBezTo>
                  <a:lnTo>
                    <a:pt x="5095712" y="2629727"/>
                  </a:lnTo>
                  <a:cubicBezTo>
                    <a:pt x="4693580" y="3956795"/>
                    <a:pt x="3507317" y="3275879"/>
                    <a:pt x="2246234" y="3253581"/>
                  </a:cubicBezTo>
                  <a:cubicBezTo>
                    <a:pt x="1224096" y="1872558"/>
                    <a:pt x="949546" y="1582604"/>
                    <a:pt x="0" y="338758"/>
                  </a:cubicBezTo>
                  <a:close/>
                </a:path>
              </a:pathLst>
            </a:custGeom>
            <a:solidFill>
              <a:srgbClr val="8A1F03"/>
            </a:solidFill>
            <a:ln>
              <a:solidFill>
                <a:srgbClr val="8A1F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0" name="Wave 1">
              <a:extLst>
                <a:ext uri="{FF2B5EF4-FFF2-40B4-BE49-F238E27FC236}">
                  <a16:creationId xmlns:a16="http://schemas.microsoft.com/office/drawing/2014/main" id="{0725D978-1718-457C-AD31-B91008F683F4}"/>
                </a:ext>
              </a:extLst>
            </p:cNvPr>
            <p:cNvSpPr/>
            <p:nvPr userDrawn="1"/>
          </p:nvSpPr>
          <p:spPr>
            <a:xfrm rot="18806060">
              <a:off x="2104511" y="3917249"/>
              <a:ext cx="5887693" cy="3522943"/>
            </a:xfrm>
            <a:custGeom>
              <a:avLst/>
              <a:gdLst>
                <a:gd name="connsiteX0" fmla="*/ 0 w 5750351"/>
                <a:gd name="connsiteY0" fmla="*/ 355862 h 2846895"/>
                <a:gd name="connsiteX1" fmla="*/ 5750351 w 5750351"/>
                <a:gd name="connsiteY1" fmla="*/ 355862 h 2846895"/>
                <a:gd name="connsiteX2" fmla="*/ 5750351 w 5750351"/>
                <a:gd name="connsiteY2" fmla="*/ 2491033 h 2846895"/>
                <a:gd name="connsiteX3" fmla="*/ 0 w 5750351"/>
                <a:gd name="connsiteY3" fmla="*/ 2491033 h 2846895"/>
                <a:gd name="connsiteX4" fmla="*/ 0 w 5750351"/>
                <a:gd name="connsiteY4" fmla="*/ 355862 h 2846895"/>
                <a:gd name="connsiteX0" fmla="*/ 0 w 5750351"/>
                <a:gd name="connsiteY0" fmla="*/ 342429 h 2477600"/>
                <a:gd name="connsiteX1" fmla="*/ 5750351 w 5750351"/>
                <a:gd name="connsiteY1" fmla="*/ 342429 h 2477600"/>
                <a:gd name="connsiteX2" fmla="*/ 5674937 w 5750351"/>
                <a:gd name="connsiteY2" fmla="*/ 1996833 h 2477600"/>
                <a:gd name="connsiteX3" fmla="*/ 0 w 5750351"/>
                <a:gd name="connsiteY3" fmla="*/ 2477600 h 2477600"/>
                <a:gd name="connsiteX4" fmla="*/ 0 w 5750351"/>
                <a:gd name="connsiteY4" fmla="*/ 342429 h 2477600"/>
                <a:gd name="connsiteX0" fmla="*/ 0 w 5750351"/>
                <a:gd name="connsiteY0" fmla="*/ 342429 h 2531915"/>
                <a:gd name="connsiteX1" fmla="*/ 5750351 w 5750351"/>
                <a:gd name="connsiteY1" fmla="*/ 342429 h 2531915"/>
                <a:gd name="connsiteX2" fmla="*/ 5674937 w 5750351"/>
                <a:gd name="connsiteY2" fmla="*/ 1996833 h 2531915"/>
                <a:gd name="connsiteX3" fmla="*/ 0 w 5750351"/>
                <a:gd name="connsiteY3" fmla="*/ 2477600 h 2531915"/>
                <a:gd name="connsiteX4" fmla="*/ 0 w 5750351"/>
                <a:gd name="connsiteY4" fmla="*/ 342429 h 2531915"/>
                <a:gd name="connsiteX0" fmla="*/ 0 w 5722071"/>
                <a:gd name="connsiteY0" fmla="*/ 379958 h 2569444"/>
                <a:gd name="connsiteX1" fmla="*/ 5722071 w 5722071"/>
                <a:gd name="connsiteY1" fmla="*/ 87727 h 2569444"/>
                <a:gd name="connsiteX2" fmla="*/ 5674937 w 5722071"/>
                <a:gd name="connsiteY2" fmla="*/ 2034362 h 2569444"/>
                <a:gd name="connsiteX3" fmla="*/ 0 w 5722071"/>
                <a:gd name="connsiteY3" fmla="*/ 2515129 h 2569444"/>
                <a:gd name="connsiteX4" fmla="*/ 0 w 5722071"/>
                <a:gd name="connsiteY4" fmla="*/ 379958 h 2569444"/>
                <a:gd name="connsiteX0" fmla="*/ 0 w 5722071"/>
                <a:gd name="connsiteY0" fmla="*/ 314366 h 2503852"/>
                <a:gd name="connsiteX1" fmla="*/ 5722071 w 5722071"/>
                <a:gd name="connsiteY1" fmla="*/ 22135 h 2503852"/>
                <a:gd name="connsiteX2" fmla="*/ 5674937 w 5722071"/>
                <a:gd name="connsiteY2" fmla="*/ 1968770 h 2503852"/>
                <a:gd name="connsiteX3" fmla="*/ 0 w 5722071"/>
                <a:gd name="connsiteY3" fmla="*/ 2449537 h 2503852"/>
                <a:gd name="connsiteX4" fmla="*/ 0 w 5722071"/>
                <a:gd name="connsiteY4" fmla="*/ 314366 h 2503852"/>
                <a:gd name="connsiteX0" fmla="*/ 0 w 5722071"/>
                <a:gd name="connsiteY0" fmla="*/ 314366 h 2948009"/>
                <a:gd name="connsiteX1" fmla="*/ 5722071 w 5722071"/>
                <a:gd name="connsiteY1" fmla="*/ 22135 h 2948009"/>
                <a:gd name="connsiteX2" fmla="*/ 5674937 w 5722071"/>
                <a:gd name="connsiteY2" fmla="*/ 1968770 h 2948009"/>
                <a:gd name="connsiteX3" fmla="*/ 0 w 5722071"/>
                <a:gd name="connsiteY3" fmla="*/ 2449537 h 2948009"/>
                <a:gd name="connsiteX4" fmla="*/ 0 w 5722071"/>
                <a:gd name="connsiteY4" fmla="*/ 314366 h 2948009"/>
                <a:gd name="connsiteX0" fmla="*/ 0 w 5722071"/>
                <a:gd name="connsiteY0" fmla="*/ 314366 h 2798763"/>
                <a:gd name="connsiteX1" fmla="*/ 5722071 w 5722071"/>
                <a:gd name="connsiteY1" fmla="*/ 22135 h 2798763"/>
                <a:gd name="connsiteX2" fmla="*/ 5674937 w 5722071"/>
                <a:gd name="connsiteY2" fmla="*/ 1968770 h 2798763"/>
                <a:gd name="connsiteX3" fmla="*/ 0 w 5722071"/>
                <a:gd name="connsiteY3" fmla="*/ 2449537 h 2798763"/>
                <a:gd name="connsiteX4" fmla="*/ 0 w 5722071"/>
                <a:gd name="connsiteY4" fmla="*/ 314366 h 2798763"/>
                <a:gd name="connsiteX0" fmla="*/ 0 w 5722071"/>
                <a:gd name="connsiteY0" fmla="*/ 314366 h 3043525"/>
                <a:gd name="connsiteX1" fmla="*/ 5722071 w 5722071"/>
                <a:gd name="connsiteY1" fmla="*/ 22135 h 3043525"/>
                <a:gd name="connsiteX2" fmla="*/ 5674937 w 5722071"/>
                <a:gd name="connsiteY2" fmla="*/ 1968770 h 3043525"/>
                <a:gd name="connsiteX3" fmla="*/ 18853 w 5722071"/>
                <a:gd name="connsiteY3" fmla="*/ 2807756 h 3043525"/>
                <a:gd name="connsiteX4" fmla="*/ 0 w 5722071"/>
                <a:gd name="connsiteY4" fmla="*/ 314366 h 3043525"/>
                <a:gd name="connsiteX0" fmla="*/ 0 w 5722071"/>
                <a:gd name="connsiteY0" fmla="*/ 314366 h 2872225"/>
                <a:gd name="connsiteX1" fmla="*/ 5722071 w 5722071"/>
                <a:gd name="connsiteY1" fmla="*/ 22135 h 2872225"/>
                <a:gd name="connsiteX2" fmla="*/ 5674937 w 5722071"/>
                <a:gd name="connsiteY2" fmla="*/ 1968770 h 2872225"/>
                <a:gd name="connsiteX3" fmla="*/ 18853 w 5722071"/>
                <a:gd name="connsiteY3" fmla="*/ 2807756 h 2872225"/>
                <a:gd name="connsiteX4" fmla="*/ 0 w 5722071"/>
                <a:gd name="connsiteY4" fmla="*/ 314366 h 2872225"/>
                <a:gd name="connsiteX0" fmla="*/ 0 w 5722071"/>
                <a:gd name="connsiteY0" fmla="*/ 314366 h 3347479"/>
                <a:gd name="connsiteX1" fmla="*/ 5722071 w 5722071"/>
                <a:gd name="connsiteY1" fmla="*/ 22135 h 3347479"/>
                <a:gd name="connsiteX2" fmla="*/ 5722071 w 5722071"/>
                <a:gd name="connsiteY2" fmla="*/ 2872225 h 3347479"/>
                <a:gd name="connsiteX3" fmla="*/ 18853 w 5722071"/>
                <a:gd name="connsiteY3" fmla="*/ 2807756 h 3347479"/>
                <a:gd name="connsiteX4" fmla="*/ 0 w 5722071"/>
                <a:gd name="connsiteY4" fmla="*/ 314366 h 3347479"/>
                <a:gd name="connsiteX0" fmla="*/ 0 w 5722071"/>
                <a:gd name="connsiteY0" fmla="*/ 314366 h 3581947"/>
                <a:gd name="connsiteX1" fmla="*/ 5722071 w 5722071"/>
                <a:gd name="connsiteY1" fmla="*/ 22135 h 3581947"/>
                <a:gd name="connsiteX2" fmla="*/ 5722071 w 5722071"/>
                <a:gd name="connsiteY2" fmla="*/ 2872225 h 3581947"/>
                <a:gd name="connsiteX3" fmla="*/ 2712692 w 5722071"/>
                <a:gd name="connsiteY3" fmla="*/ 3418593 h 3581947"/>
                <a:gd name="connsiteX4" fmla="*/ 0 w 5722071"/>
                <a:gd name="connsiteY4" fmla="*/ 314366 h 3581947"/>
                <a:gd name="connsiteX0" fmla="*/ 0 w 5722071"/>
                <a:gd name="connsiteY0" fmla="*/ 314366 h 3525774"/>
                <a:gd name="connsiteX1" fmla="*/ 5722071 w 5722071"/>
                <a:gd name="connsiteY1" fmla="*/ 22135 h 3525774"/>
                <a:gd name="connsiteX2" fmla="*/ 5722071 w 5722071"/>
                <a:gd name="connsiteY2" fmla="*/ 2872225 h 3525774"/>
                <a:gd name="connsiteX3" fmla="*/ 2712692 w 5722071"/>
                <a:gd name="connsiteY3" fmla="*/ 3418593 h 3525774"/>
                <a:gd name="connsiteX4" fmla="*/ 0 w 5722071"/>
                <a:gd name="connsiteY4" fmla="*/ 314366 h 3525774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887693"/>
                <a:gd name="connsiteY0" fmla="*/ 357402 h 3503639"/>
                <a:gd name="connsiteX1" fmla="*/ 5887693 w 5887693"/>
                <a:gd name="connsiteY1" fmla="*/ 0 h 3503639"/>
                <a:gd name="connsiteX2" fmla="*/ 5887693 w 5887693"/>
                <a:gd name="connsiteY2" fmla="*/ 2850090 h 3503639"/>
                <a:gd name="connsiteX3" fmla="*/ 2878314 w 5887693"/>
                <a:gd name="connsiteY3" fmla="*/ 3396458 h 3503639"/>
                <a:gd name="connsiteX4" fmla="*/ 0 w 5887693"/>
                <a:gd name="connsiteY4" fmla="*/ 357402 h 3503639"/>
                <a:gd name="connsiteX0" fmla="*/ 0 w 5923046"/>
                <a:gd name="connsiteY0" fmla="*/ 357402 h 3441890"/>
                <a:gd name="connsiteX1" fmla="*/ 5887693 w 5923046"/>
                <a:gd name="connsiteY1" fmla="*/ 0 h 3441890"/>
                <a:gd name="connsiteX2" fmla="*/ 5923046 w 5923046"/>
                <a:gd name="connsiteY2" fmla="*/ 2710867 h 3441890"/>
                <a:gd name="connsiteX3" fmla="*/ 2878314 w 5923046"/>
                <a:gd name="connsiteY3" fmla="*/ 3396458 h 3441890"/>
                <a:gd name="connsiteX4" fmla="*/ 0 w 5923046"/>
                <a:gd name="connsiteY4" fmla="*/ 357402 h 3441890"/>
                <a:gd name="connsiteX0" fmla="*/ 0 w 5923046"/>
                <a:gd name="connsiteY0" fmla="*/ 357402 h 3516991"/>
                <a:gd name="connsiteX1" fmla="*/ 5887693 w 5923046"/>
                <a:gd name="connsiteY1" fmla="*/ 0 h 3516991"/>
                <a:gd name="connsiteX2" fmla="*/ 5923046 w 5923046"/>
                <a:gd name="connsiteY2" fmla="*/ 2710867 h 3516991"/>
                <a:gd name="connsiteX3" fmla="*/ 2878314 w 5923046"/>
                <a:gd name="connsiteY3" fmla="*/ 3396458 h 3516991"/>
                <a:gd name="connsiteX4" fmla="*/ 0 w 5923046"/>
                <a:gd name="connsiteY4" fmla="*/ 357402 h 3516991"/>
                <a:gd name="connsiteX0" fmla="*/ 0 w 5923046"/>
                <a:gd name="connsiteY0" fmla="*/ 357402 h 3396458"/>
                <a:gd name="connsiteX1" fmla="*/ 5887693 w 5923046"/>
                <a:gd name="connsiteY1" fmla="*/ 0 h 3396458"/>
                <a:gd name="connsiteX2" fmla="*/ 5923046 w 5923046"/>
                <a:gd name="connsiteY2" fmla="*/ 2710867 h 3396458"/>
                <a:gd name="connsiteX3" fmla="*/ 2878314 w 5923046"/>
                <a:gd name="connsiteY3" fmla="*/ 3396458 h 3396458"/>
                <a:gd name="connsiteX4" fmla="*/ 0 w 5923046"/>
                <a:gd name="connsiteY4" fmla="*/ 357402 h 3396458"/>
                <a:gd name="connsiteX0" fmla="*/ 0 w 5923046"/>
                <a:gd name="connsiteY0" fmla="*/ 357402 h 3479722"/>
                <a:gd name="connsiteX1" fmla="*/ 5887693 w 5923046"/>
                <a:gd name="connsiteY1" fmla="*/ 0 h 3479722"/>
                <a:gd name="connsiteX2" fmla="*/ 5923046 w 5923046"/>
                <a:gd name="connsiteY2" fmla="*/ 2710867 h 3479722"/>
                <a:gd name="connsiteX3" fmla="*/ 2878314 w 5923046"/>
                <a:gd name="connsiteY3" fmla="*/ 3396458 h 3479722"/>
                <a:gd name="connsiteX4" fmla="*/ 0 w 5923046"/>
                <a:gd name="connsiteY4" fmla="*/ 357402 h 3479722"/>
                <a:gd name="connsiteX0" fmla="*/ 0 w 5887693"/>
                <a:gd name="connsiteY0" fmla="*/ 357402 h 3587250"/>
                <a:gd name="connsiteX1" fmla="*/ 5887693 w 5887693"/>
                <a:gd name="connsiteY1" fmla="*/ 0 h 3587250"/>
                <a:gd name="connsiteX2" fmla="*/ 5753683 w 5887693"/>
                <a:gd name="connsiteY2" fmla="*/ 2900623 h 3587250"/>
                <a:gd name="connsiteX3" fmla="*/ 2878314 w 5887693"/>
                <a:gd name="connsiteY3" fmla="*/ 3396458 h 3587250"/>
                <a:gd name="connsiteX4" fmla="*/ 0 w 5887693"/>
                <a:gd name="connsiteY4" fmla="*/ 357402 h 3587250"/>
                <a:gd name="connsiteX0" fmla="*/ 0 w 5887693"/>
                <a:gd name="connsiteY0" fmla="*/ 357402 h 3454630"/>
                <a:gd name="connsiteX1" fmla="*/ 5887693 w 5887693"/>
                <a:gd name="connsiteY1" fmla="*/ 0 h 3454630"/>
                <a:gd name="connsiteX2" fmla="*/ 5799863 w 5887693"/>
                <a:gd name="connsiteY2" fmla="*/ 2660407 h 3454630"/>
                <a:gd name="connsiteX3" fmla="*/ 2878314 w 5887693"/>
                <a:gd name="connsiteY3" fmla="*/ 3396458 h 3454630"/>
                <a:gd name="connsiteX4" fmla="*/ 0 w 5887693"/>
                <a:gd name="connsiteY4" fmla="*/ 357402 h 3454630"/>
                <a:gd name="connsiteX0" fmla="*/ 0 w 5887693"/>
                <a:gd name="connsiteY0" fmla="*/ 357402 h 3473943"/>
                <a:gd name="connsiteX1" fmla="*/ 5887693 w 5887693"/>
                <a:gd name="connsiteY1" fmla="*/ 0 h 3473943"/>
                <a:gd name="connsiteX2" fmla="*/ 5799863 w 5887693"/>
                <a:gd name="connsiteY2" fmla="*/ 2660407 h 3473943"/>
                <a:gd name="connsiteX3" fmla="*/ 2878314 w 5887693"/>
                <a:gd name="connsiteY3" fmla="*/ 3396458 h 3473943"/>
                <a:gd name="connsiteX4" fmla="*/ 0 w 5887693"/>
                <a:gd name="connsiteY4" fmla="*/ 357402 h 3473943"/>
                <a:gd name="connsiteX0" fmla="*/ 0 w 5887693"/>
                <a:gd name="connsiteY0" fmla="*/ 357402 h 3563207"/>
                <a:gd name="connsiteX1" fmla="*/ 5887693 w 5887693"/>
                <a:gd name="connsiteY1" fmla="*/ 0 h 3563207"/>
                <a:gd name="connsiteX2" fmla="*/ 5799863 w 5887693"/>
                <a:gd name="connsiteY2" fmla="*/ 2660407 h 3563207"/>
                <a:gd name="connsiteX3" fmla="*/ 2878314 w 5887693"/>
                <a:gd name="connsiteY3" fmla="*/ 3396458 h 3563207"/>
                <a:gd name="connsiteX4" fmla="*/ 0 w 5887693"/>
                <a:gd name="connsiteY4" fmla="*/ 357402 h 3563207"/>
                <a:gd name="connsiteX0" fmla="*/ 0 w 5887693"/>
                <a:gd name="connsiteY0" fmla="*/ 357402 h 3520026"/>
                <a:gd name="connsiteX1" fmla="*/ 5887693 w 5887693"/>
                <a:gd name="connsiteY1" fmla="*/ 0 h 3520026"/>
                <a:gd name="connsiteX2" fmla="*/ 5834282 w 5887693"/>
                <a:gd name="connsiteY2" fmla="*/ 2552329 h 3520026"/>
                <a:gd name="connsiteX3" fmla="*/ 2878314 w 5887693"/>
                <a:gd name="connsiteY3" fmla="*/ 3396458 h 3520026"/>
                <a:gd name="connsiteX4" fmla="*/ 0 w 5887693"/>
                <a:gd name="connsiteY4" fmla="*/ 357402 h 3520026"/>
                <a:gd name="connsiteX0" fmla="*/ 0 w 5887693"/>
                <a:gd name="connsiteY0" fmla="*/ 357402 h 3550195"/>
                <a:gd name="connsiteX1" fmla="*/ 5887693 w 5887693"/>
                <a:gd name="connsiteY1" fmla="*/ 0 h 3550195"/>
                <a:gd name="connsiteX2" fmla="*/ 5816371 w 5887693"/>
                <a:gd name="connsiteY2" fmla="*/ 2629727 h 3550195"/>
                <a:gd name="connsiteX3" fmla="*/ 2878314 w 5887693"/>
                <a:gd name="connsiteY3" fmla="*/ 3396458 h 3550195"/>
                <a:gd name="connsiteX4" fmla="*/ 0 w 5887693"/>
                <a:gd name="connsiteY4" fmla="*/ 357402 h 3550195"/>
                <a:gd name="connsiteX0" fmla="*/ 0 w 5887693"/>
                <a:gd name="connsiteY0" fmla="*/ 357402 h 3486596"/>
                <a:gd name="connsiteX1" fmla="*/ 5887693 w 5887693"/>
                <a:gd name="connsiteY1" fmla="*/ 0 h 3486596"/>
                <a:gd name="connsiteX2" fmla="*/ 5816371 w 5887693"/>
                <a:gd name="connsiteY2" fmla="*/ 2629727 h 3486596"/>
                <a:gd name="connsiteX3" fmla="*/ 2878314 w 5887693"/>
                <a:gd name="connsiteY3" fmla="*/ 3396458 h 3486596"/>
                <a:gd name="connsiteX4" fmla="*/ 0 w 5887693"/>
                <a:gd name="connsiteY4" fmla="*/ 357402 h 3486596"/>
                <a:gd name="connsiteX0" fmla="*/ 0 w 5887693"/>
                <a:gd name="connsiteY0" fmla="*/ 357402 h 3522943"/>
                <a:gd name="connsiteX1" fmla="*/ 5887693 w 5887693"/>
                <a:gd name="connsiteY1" fmla="*/ 0 h 3522943"/>
                <a:gd name="connsiteX2" fmla="*/ 5816371 w 5887693"/>
                <a:gd name="connsiteY2" fmla="*/ 2629727 h 3522943"/>
                <a:gd name="connsiteX3" fmla="*/ 2878314 w 5887693"/>
                <a:gd name="connsiteY3" fmla="*/ 3396458 h 3522943"/>
                <a:gd name="connsiteX4" fmla="*/ 0 w 5887693"/>
                <a:gd name="connsiteY4" fmla="*/ 357402 h 3522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7693" h="3522943">
                  <a:moveTo>
                    <a:pt x="0" y="357402"/>
                  </a:moveTo>
                  <a:cubicBezTo>
                    <a:pt x="3738201" y="285808"/>
                    <a:pt x="5372568" y="815601"/>
                    <a:pt x="5887693" y="0"/>
                  </a:cubicBezTo>
                  <a:lnTo>
                    <a:pt x="5816371" y="2629727"/>
                  </a:lnTo>
                  <a:cubicBezTo>
                    <a:pt x="5414239" y="3956795"/>
                    <a:pt x="4139397" y="3418756"/>
                    <a:pt x="2878314" y="3396458"/>
                  </a:cubicBezTo>
                  <a:lnTo>
                    <a:pt x="0" y="357402"/>
                  </a:lnTo>
                  <a:close/>
                </a:path>
              </a:pathLst>
            </a:custGeom>
            <a:solidFill>
              <a:srgbClr val="8A1F03"/>
            </a:solidFill>
            <a:ln>
              <a:solidFill>
                <a:srgbClr val="8A1F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/>
            </a:p>
          </p:txBody>
        </p:sp>
        <p:sp>
          <p:nvSpPr>
            <p:cNvPr id="21" name="Rectangle: Diagonal Corners Rounded 9">
              <a:extLst>
                <a:ext uri="{FF2B5EF4-FFF2-40B4-BE49-F238E27FC236}">
                  <a16:creationId xmlns:a16="http://schemas.microsoft.com/office/drawing/2014/main" id="{A9A1C9F4-9AAF-45AF-96D8-817FA4C241F3}"/>
                </a:ext>
              </a:extLst>
            </p:cNvPr>
            <p:cNvSpPr/>
            <p:nvPr userDrawn="1"/>
          </p:nvSpPr>
          <p:spPr>
            <a:xfrm rot="18886649">
              <a:off x="1890174" y="2215144"/>
              <a:ext cx="3935655" cy="2047402"/>
            </a:xfrm>
            <a:custGeom>
              <a:avLst/>
              <a:gdLst>
                <a:gd name="connsiteX0" fmla="*/ 336440 w 3926321"/>
                <a:gd name="connsiteY0" fmla="*/ 0 h 2018602"/>
                <a:gd name="connsiteX1" fmla="*/ 3926321 w 3926321"/>
                <a:gd name="connsiteY1" fmla="*/ 0 h 2018602"/>
                <a:gd name="connsiteX2" fmla="*/ 3926321 w 3926321"/>
                <a:gd name="connsiteY2" fmla="*/ 0 h 2018602"/>
                <a:gd name="connsiteX3" fmla="*/ 3926321 w 3926321"/>
                <a:gd name="connsiteY3" fmla="*/ 1682162 h 2018602"/>
                <a:gd name="connsiteX4" fmla="*/ 3589881 w 3926321"/>
                <a:gd name="connsiteY4" fmla="*/ 2018602 h 2018602"/>
                <a:gd name="connsiteX5" fmla="*/ 0 w 3926321"/>
                <a:gd name="connsiteY5" fmla="*/ 2018602 h 2018602"/>
                <a:gd name="connsiteX6" fmla="*/ 0 w 3926321"/>
                <a:gd name="connsiteY6" fmla="*/ 2018602 h 2018602"/>
                <a:gd name="connsiteX7" fmla="*/ 0 w 3926321"/>
                <a:gd name="connsiteY7" fmla="*/ 336440 h 2018602"/>
                <a:gd name="connsiteX8" fmla="*/ 336440 w 3926321"/>
                <a:gd name="connsiteY8" fmla="*/ 0 h 20186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926321 w 3926321"/>
                <a:gd name="connsiteY3" fmla="*/ 1710962 h 2047402"/>
                <a:gd name="connsiteX4" fmla="*/ 3589881 w 3926321"/>
                <a:gd name="connsiteY4" fmla="*/ 204740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0 w 3926321"/>
                <a:gd name="connsiteY7" fmla="*/ 365240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926321 w 3926321"/>
                <a:gd name="connsiteY3" fmla="*/ 1710962 h 2047402"/>
                <a:gd name="connsiteX4" fmla="*/ 3589881 w 3926321"/>
                <a:gd name="connsiteY4" fmla="*/ 204740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53472 w 3926321"/>
                <a:gd name="connsiteY7" fmla="*/ 638104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926321 w 3926321"/>
                <a:gd name="connsiteY3" fmla="*/ 1710962 h 2047402"/>
                <a:gd name="connsiteX4" fmla="*/ 3589881 w 3926321"/>
                <a:gd name="connsiteY4" fmla="*/ 204740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926321 w 3926321"/>
                <a:gd name="connsiteY3" fmla="*/ 1710962 h 2047402"/>
                <a:gd name="connsiteX4" fmla="*/ 3589881 w 3926321"/>
                <a:gd name="connsiteY4" fmla="*/ 204740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919469 w 3926321"/>
                <a:gd name="connsiteY3" fmla="*/ 1469441 h 2047402"/>
                <a:gd name="connsiteX4" fmla="*/ 3589881 w 3926321"/>
                <a:gd name="connsiteY4" fmla="*/ 204740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919469 w 3926321"/>
                <a:gd name="connsiteY3" fmla="*/ 1469441 h 2047402"/>
                <a:gd name="connsiteX4" fmla="*/ 3091319 w 3926321"/>
                <a:gd name="connsiteY4" fmla="*/ 2045466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888914 w 3926321"/>
                <a:gd name="connsiteY3" fmla="*/ 1313518 h 2047402"/>
                <a:gd name="connsiteX4" fmla="*/ 3091319 w 3926321"/>
                <a:gd name="connsiteY4" fmla="*/ 2045466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888914 w 3926321"/>
                <a:gd name="connsiteY3" fmla="*/ 1313518 h 2047402"/>
                <a:gd name="connsiteX4" fmla="*/ 2881381 w 3926321"/>
                <a:gd name="connsiteY4" fmla="*/ 1943379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888914 w 3926321"/>
                <a:gd name="connsiteY3" fmla="*/ 1313518 h 2047402"/>
                <a:gd name="connsiteX4" fmla="*/ 2974498 w 3926321"/>
                <a:gd name="connsiteY4" fmla="*/ 203722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26321"/>
                <a:gd name="connsiteY0" fmla="*/ 0 h 2047402"/>
                <a:gd name="connsiteX1" fmla="*/ 3926321 w 3926321"/>
                <a:gd name="connsiteY1" fmla="*/ 28800 h 2047402"/>
                <a:gd name="connsiteX2" fmla="*/ 3926321 w 3926321"/>
                <a:gd name="connsiteY2" fmla="*/ 28800 h 2047402"/>
                <a:gd name="connsiteX3" fmla="*/ 3888914 w 3926321"/>
                <a:gd name="connsiteY3" fmla="*/ 1313518 h 2047402"/>
                <a:gd name="connsiteX4" fmla="*/ 2974498 w 3926321"/>
                <a:gd name="connsiteY4" fmla="*/ 2037222 h 2047402"/>
                <a:gd name="connsiteX5" fmla="*/ 0 w 3926321"/>
                <a:gd name="connsiteY5" fmla="*/ 2047402 h 2047402"/>
                <a:gd name="connsiteX6" fmla="*/ 0 w 3926321"/>
                <a:gd name="connsiteY6" fmla="*/ 2047402 h 2047402"/>
                <a:gd name="connsiteX7" fmla="*/ 60869 w 3926321"/>
                <a:gd name="connsiteY7" fmla="*/ 739406 h 2047402"/>
                <a:gd name="connsiteX8" fmla="*/ 944184 w 3926321"/>
                <a:gd name="connsiteY8" fmla="*/ 0 h 2047402"/>
                <a:gd name="connsiteX0" fmla="*/ 944184 w 3935655"/>
                <a:gd name="connsiteY0" fmla="*/ 0 h 2047402"/>
                <a:gd name="connsiteX1" fmla="*/ 3926321 w 3935655"/>
                <a:gd name="connsiteY1" fmla="*/ 28800 h 2047402"/>
                <a:gd name="connsiteX2" fmla="*/ 3926321 w 3935655"/>
                <a:gd name="connsiteY2" fmla="*/ 28800 h 2047402"/>
                <a:gd name="connsiteX3" fmla="*/ 3935655 w 3935655"/>
                <a:gd name="connsiteY3" fmla="*/ 1313699 h 2047402"/>
                <a:gd name="connsiteX4" fmla="*/ 2974498 w 3935655"/>
                <a:gd name="connsiteY4" fmla="*/ 2037222 h 2047402"/>
                <a:gd name="connsiteX5" fmla="*/ 0 w 3935655"/>
                <a:gd name="connsiteY5" fmla="*/ 2047402 h 2047402"/>
                <a:gd name="connsiteX6" fmla="*/ 0 w 3935655"/>
                <a:gd name="connsiteY6" fmla="*/ 2047402 h 2047402"/>
                <a:gd name="connsiteX7" fmla="*/ 60869 w 3935655"/>
                <a:gd name="connsiteY7" fmla="*/ 739406 h 2047402"/>
                <a:gd name="connsiteX8" fmla="*/ 944184 w 3935655"/>
                <a:gd name="connsiteY8" fmla="*/ 0 h 2047402"/>
                <a:gd name="connsiteX0" fmla="*/ 944184 w 3935655"/>
                <a:gd name="connsiteY0" fmla="*/ 0 h 2047402"/>
                <a:gd name="connsiteX1" fmla="*/ 3926321 w 3935655"/>
                <a:gd name="connsiteY1" fmla="*/ 28800 h 2047402"/>
                <a:gd name="connsiteX2" fmla="*/ 3926321 w 3935655"/>
                <a:gd name="connsiteY2" fmla="*/ 28800 h 2047402"/>
                <a:gd name="connsiteX3" fmla="*/ 3935655 w 3935655"/>
                <a:gd name="connsiteY3" fmla="*/ 1313699 h 2047402"/>
                <a:gd name="connsiteX4" fmla="*/ 2974498 w 3935655"/>
                <a:gd name="connsiteY4" fmla="*/ 2037222 h 2047402"/>
                <a:gd name="connsiteX5" fmla="*/ 0 w 3935655"/>
                <a:gd name="connsiteY5" fmla="*/ 2047402 h 2047402"/>
                <a:gd name="connsiteX6" fmla="*/ 0 w 3935655"/>
                <a:gd name="connsiteY6" fmla="*/ 2047402 h 2047402"/>
                <a:gd name="connsiteX7" fmla="*/ 60869 w 3935655"/>
                <a:gd name="connsiteY7" fmla="*/ 739406 h 2047402"/>
                <a:gd name="connsiteX8" fmla="*/ 944184 w 3935655"/>
                <a:gd name="connsiteY8" fmla="*/ 0 h 2047402"/>
                <a:gd name="connsiteX0" fmla="*/ 944184 w 3935655"/>
                <a:gd name="connsiteY0" fmla="*/ 0 h 2047402"/>
                <a:gd name="connsiteX1" fmla="*/ 3926321 w 3935655"/>
                <a:gd name="connsiteY1" fmla="*/ 28800 h 2047402"/>
                <a:gd name="connsiteX2" fmla="*/ 3926321 w 3935655"/>
                <a:gd name="connsiteY2" fmla="*/ 28800 h 2047402"/>
                <a:gd name="connsiteX3" fmla="*/ 3935655 w 3935655"/>
                <a:gd name="connsiteY3" fmla="*/ 1313699 h 2047402"/>
                <a:gd name="connsiteX4" fmla="*/ 2974498 w 3935655"/>
                <a:gd name="connsiteY4" fmla="*/ 2037222 h 2047402"/>
                <a:gd name="connsiteX5" fmla="*/ 0 w 3935655"/>
                <a:gd name="connsiteY5" fmla="*/ 2047402 h 2047402"/>
                <a:gd name="connsiteX6" fmla="*/ 0 w 3935655"/>
                <a:gd name="connsiteY6" fmla="*/ 2047402 h 2047402"/>
                <a:gd name="connsiteX7" fmla="*/ 60869 w 3935655"/>
                <a:gd name="connsiteY7" fmla="*/ 739406 h 2047402"/>
                <a:gd name="connsiteX8" fmla="*/ 944184 w 3935655"/>
                <a:gd name="connsiteY8" fmla="*/ 0 h 2047402"/>
                <a:gd name="connsiteX0" fmla="*/ 944184 w 3935655"/>
                <a:gd name="connsiteY0" fmla="*/ 0 h 2047402"/>
                <a:gd name="connsiteX1" fmla="*/ 3926321 w 3935655"/>
                <a:gd name="connsiteY1" fmla="*/ 28800 h 2047402"/>
                <a:gd name="connsiteX2" fmla="*/ 3926321 w 3935655"/>
                <a:gd name="connsiteY2" fmla="*/ 28800 h 2047402"/>
                <a:gd name="connsiteX3" fmla="*/ 3935655 w 3935655"/>
                <a:gd name="connsiteY3" fmla="*/ 1313699 h 2047402"/>
                <a:gd name="connsiteX4" fmla="*/ 2974498 w 3935655"/>
                <a:gd name="connsiteY4" fmla="*/ 2037222 h 2047402"/>
                <a:gd name="connsiteX5" fmla="*/ 0 w 3935655"/>
                <a:gd name="connsiteY5" fmla="*/ 2047402 h 2047402"/>
                <a:gd name="connsiteX6" fmla="*/ 0 w 3935655"/>
                <a:gd name="connsiteY6" fmla="*/ 2047402 h 2047402"/>
                <a:gd name="connsiteX7" fmla="*/ 60869 w 3935655"/>
                <a:gd name="connsiteY7" fmla="*/ 739406 h 2047402"/>
                <a:gd name="connsiteX8" fmla="*/ 944184 w 3935655"/>
                <a:gd name="connsiteY8" fmla="*/ 0 h 2047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35655" h="2047402">
                  <a:moveTo>
                    <a:pt x="944184" y="0"/>
                  </a:moveTo>
                  <a:lnTo>
                    <a:pt x="3926321" y="28800"/>
                  </a:lnTo>
                  <a:lnTo>
                    <a:pt x="3926321" y="28800"/>
                  </a:lnTo>
                  <a:cubicBezTo>
                    <a:pt x="3929432" y="457100"/>
                    <a:pt x="3932544" y="885399"/>
                    <a:pt x="3935655" y="1313699"/>
                  </a:cubicBezTo>
                  <a:cubicBezTo>
                    <a:pt x="3887765" y="1795350"/>
                    <a:pt x="3401770" y="2045950"/>
                    <a:pt x="2974498" y="2037222"/>
                  </a:cubicBezTo>
                  <a:lnTo>
                    <a:pt x="0" y="2047402"/>
                  </a:lnTo>
                  <a:lnTo>
                    <a:pt x="0" y="2047402"/>
                  </a:lnTo>
                  <a:lnTo>
                    <a:pt x="60869" y="739406"/>
                  </a:lnTo>
                  <a:cubicBezTo>
                    <a:pt x="60869" y="553595"/>
                    <a:pt x="306187" y="91726"/>
                    <a:pt x="944184" y="0"/>
                  </a:cubicBezTo>
                  <a:close/>
                </a:path>
              </a:pathLst>
            </a:custGeom>
            <a:solidFill>
              <a:srgbClr val="8A1F03"/>
            </a:solidFill>
            <a:ln>
              <a:solidFill>
                <a:srgbClr val="8A1F0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8DAD6E0-6586-46A8-BEDE-5AB12335D2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47" y="6204487"/>
            <a:ext cx="1440765" cy="404215"/>
          </a:xfrm>
          <a:prstGeom prst="rect">
            <a:avLst/>
          </a:prstGeom>
        </p:spPr>
      </p:pic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D511532D-908A-4FE7-9E5B-109D42768A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 flipH="1">
            <a:off x="5845021" y="7584"/>
            <a:ext cx="6346979" cy="6850416"/>
          </a:xfrm>
          <a:custGeom>
            <a:avLst/>
            <a:gdLst>
              <a:gd name="connsiteX0" fmla="*/ 4266025 w 6346979"/>
              <a:gd name="connsiteY0" fmla="*/ 2290828 h 6850416"/>
              <a:gd name="connsiteX1" fmla="*/ 5332704 w 6346979"/>
              <a:gd name="connsiteY1" fmla="*/ 3357628 h 6850416"/>
              <a:gd name="connsiteX2" fmla="*/ 6051178 w 6346979"/>
              <a:gd name="connsiteY2" fmla="*/ 4075494 h 6850416"/>
              <a:gd name="connsiteX3" fmla="*/ 6051178 w 6346979"/>
              <a:gd name="connsiteY3" fmla="*/ 5511916 h 6850416"/>
              <a:gd name="connsiteX4" fmla="*/ 4712141 w 6346979"/>
              <a:gd name="connsiteY4" fmla="*/ 6850416 h 6850416"/>
              <a:gd name="connsiteX5" fmla="*/ 465422 w 6346979"/>
              <a:gd name="connsiteY5" fmla="*/ 6850416 h 6850416"/>
              <a:gd name="connsiteX6" fmla="*/ 1761709 w 6346979"/>
              <a:gd name="connsiteY6" fmla="*/ 5554671 h 6850416"/>
              <a:gd name="connsiteX7" fmla="*/ 1811354 w 6346979"/>
              <a:gd name="connsiteY7" fmla="*/ 5505020 h 6850416"/>
              <a:gd name="connsiteX8" fmla="*/ 3927474 w 6346979"/>
              <a:gd name="connsiteY8" fmla="*/ 3388660 h 6850416"/>
              <a:gd name="connsiteX9" fmla="*/ 4266025 w 6346979"/>
              <a:gd name="connsiteY9" fmla="*/ 2290828 h 6850416"/>
              <a:gd name="connsiteX10" fmla="*/ 3056617 w 6346979"/>
              <a:gd name="connsiteY10" fmla="*/ 1081282 h 6850416"/>
              <a:gd name="connsiteX11" fmla="*/ 3775091 w 6346979"/>
              <a:gd name="connsiteY11" fmla="*/ 1799838 h 6850416"/>
              <a:gd name="connsiteX12" fmla="*/ 3775091 w 6346979"/>
              <a:gd name="connsiteY12" fmla="*/ 3235570 h 6850416"/>
              <a:gd name="connsiteX13" fmla="*/ 1761709 w 6346979"/>
              <a:gd name="connsiteY13" fmla="*/ 5249181 h 6850416"/>
              <a:gd name="connsiteX14" fmla="*/ 1043925 w 6346979"/>
              <a:gd name="connsiteY14" fmla="*/ 4531315 h 6850416"/>
              <a:gd name="connsiteX15" fmla="*/ 1043925 w 6346979"/>
              <a:gd name="connsiteY15" fmla="*/ 3094893 h 6850416"/>
              <a:gd name="connsiteX16" fmla="*/ 0 w 6346979"/>
              <a:gd name="connsiteY16" fmla="*/ 0 h 6850416"/>
              <a:gd name="connsiteX17" fmla="*/ 3833011 w 6346979"/>
              <a:gd name="connsiteY17" fmla="*/ 0 h 6850416"/>
              <a:gd name="connsiteX18" fmla="*/ 2258160 w 6346979"/>
              <a:gd name="connsiteY18" fmla="*/ 1575030 h 6850416"/>
              <a:gd name="connsiteX19" fmla="*/ 890853 w 6346979"/>
              <a:gd name="connsiteY19" fmla="*/ 2942492 h 6850416"/>
              <a:gd name="connsiteX20" fmla="*/ 552991 w 6346979"/>
              <a:gd name="connsiteY20" fmla="*/ 4040324 h 6850416"/>
              <a:gd name="connsiteX21" fmla="*/ 0 w 6346979"/>
              <a:gd name="connsiteY21" fmla="*/ 3487271 h 6850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346979" h="6850416">
                <a:moveTo>
                  <a:pt x="4266025" y="2290828"/>
                </a:moveTo>
                <a:lnTo>
                  <a:pt x="5332704" y="3357628"/>
                </a:lnTo>
                <a:lnTo>
                  <a:pt x="6051178" y="4075494"/>
                </a:lnTo>
                <a:cubicBezTo>
                  <a:pt x="6445580" y="4470631"/>
                  <a:pt x="6445580" y="5117469"/>
                  <a:pt x="6051178" y="5511916"/>
                </a:cubicBezTo>
                <a:lnTo>
                  <a:pt x="4712141" y="6850416"/>
                </a:lnTo>
                <a:lnTo>
                  <a:pt x="465422" y="6850416"/>
                </a:lnTo>
                <a:lnTo>
                  <a:pt x="1761709" y="5554671"/>
                </a:lnTo>
                <a:lnTo>
                  <a:pt x="1811354" y="5505020"/>
                </a:lnTo>
                <a:lnTo>
                  <a:pt x="3927474" y="3388660"/>
                </a:lnTo>
                <a:cubicBezTo>
                  <a:pt x="4224655" y="3090756"/>
                  <a:pt x="4337735" y="2677000"/>
                  <a:pt x="4266025" y="2290828"/>
                </a:cubicBezTo>
                <a:close/>
                <a:moveTo>
                  <a:pt x="3056617" y="1081282"/>
                </a:moveTo>
                <a:lnTo>
                  <a:pt x="3775091" y="1799838"/>
                </a:lnTo>
                <a:cubicBezTo>
                  <a:pt x="4169494" y="2194285"/>
                  <a:pt x="4169494" y="2841123"/>
                  <a:pt x="3775091" y="3235570"/>
                </a:cubicBezTo>
                <a:lnTo>
                  <a:pt x="1761709" y="5249181"/>
                </a:lnTo>
                <a:lnTo>
                  <a:pt x="1043925" y="4531315"/>
                </a:lnTo>
                <a:cubicBezTo>
                  <a:pt x="648833" y="4136178"/>
                  <a:pt x="648833" y="3490030"/>
                  <a:pt x="1043925" y="3094893"/>
                </a:cubicBezTo>
                <a:close/>
                <a:moveTo>
                  <a:pt x="0" y="0"/>
                </a:moveTo>
                <a:lnTo>
                  <a:pt x="3833011" y="0"/>
                </a:lnTo>
                <a:lnTo>
                  <a:pt x="2258160" y="1575030"/>
                </a:lnTo>
                <a:lnTo>
                  <a:pt x="890853" y="2942492"/>
                </a:lnTo>
                <a:cubicBezTo>
                  <a:pt x="593672" y="3239707"/>
                  <a:pt x="481281" y="3654152"/>
                  <a:pt x="552991" y="4040324"/>
                </a:cubicBezTo>
                <a:lnTo>
                  <a:pt x="0" y="3487271"/>
                </a:lnTo>
                <a:close/>
              </a:path>
            </a:pathLst>
          </a:custGeom>
          <a:solidFill>
            <a:schemeClr val="bg1"/>
          </a:solidFill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E71E9AB-E51D-48E9-86DD-59738C617C6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009" y="1097127"/>
            <a:ext cx="5853930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E901ADE-BDA6-46B2-98E7-28B396C7292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5008" y="748119"/>
            <a:ext cx="5853930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55CFAB-6E21-4117-B77D-B2243112EF1A}"/>
              </a:ext>
            </a:extLst>
          </p:cNvPr>
          <p:cNvSpPr/>
          <p:nvPr userDrawn="1"/>
        </p:nvSpPr>
        <p:spPr>
          <a:xfrm>
            <a:off x="370798" y="1853166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2649563-6385-4E76-B80D-CB60F8C22D7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45008" y="2263071"/>
            <a:ext cx="4793717" cy="4023886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3919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Bottom Table +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040F811D-A7BA-45A7-9BC0-348AF7C3EE1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962775" y="0"/>
            <a:ext cx="5229225" cy="6772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07C202-DBB0-4996-B5C7-E6961DE89460}"/>
              </a:ext>
            </a:extLst>
          </p:cNvPr>
          <p:cNvSpPr/>
          <p:nvPr userDrawn="1"/>
        </p:nvSpPr>
        <p:spPr>
          <a:xfrm>
            <a:off x="464767" y="5024553"/>
            <a:ext cx="6226978" cy="1631371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7" name="Rectangle: Single Corner Snipped 14">
            <a:extLst>
              <a:ext uri="{FF2B5EF4-FFF2-40B4-BE49-F238E27FC236}">
                <a16:creationId xmlns:a16="http://schemas.microsoft.com/office/drawing/2014/main" id="{80578D01-D787-4FC5-902E-33180EB82A0B}"/>
              </a:ext>
            </a:extLst>
          </p:cNvPr>
          <p:cNvSpPr/>
          <p:nvPr userDrawn="1"/>
        </p:nvSpPr>
        <p:spPr>
          <a:xfrm>
            <a:off x="464767" y="4538192"/>
            <a:ext cx="6226978" cy="486361"/>
          </a:xfrm>
          <a:prstGeom prst="snip1Rect">
            <a:avLst>
              <a:gd name="adj" fmla="val 1904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65100" sx="102000" sy="102000" algn="ctr" rotWithShape="0">
              <a:schemeClr val="tx1">
                <a:lumMod val="95000"/>
                <a:lumOff val="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4BDC4A5-90B0-4E8B-A4D8-9263DE6AF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8" y="266490"/>
            <a:ext cx="1386350" cy="388178"/>
          </a:xfrm>
          <a:prstGeom prst="rect">
            <a:avLst/>
          </a:prstGeom>
        </p:spPr>
      </p:pic>
      <p:sp>
        <p:nvSpPr>
          <p:cNvPr id="13" name="SmartArt Placeholder 11">
            <a:extLst>
              <a:ext uri="{FF2B5EF4-FFF2-40B4-BE49-F238E27FC236}">
                <a16:creationId xmlns:a16="http://schemas.microsoft.com/office/drawing/2014/main" id="{1930C452-D230-499C-B377-444F0EC0A544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ABE0B0-4F88-4472-AB60-55E33668A6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4767" y="1152134"/>
            <a:ext cx="5229225" cy="14938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3789E05-61BE-4FF4-8A83-C4320A41F92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64767" y="2913268"/>
            <a:ext cx="5927720" cy="1437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>
                <a:solidFill>
                  <a:srgbClr val="656565"/>
                </a:solidFill>
              </a:defRPr>
            </a:lvl2pPr>
            <a:lvl3pPr marL="914400" indent="0">
              <a:buNone/>
              <a:defRPr>
                <a:solidFill>
                  <a:srgbClr val="656565"/>
                </a:solidFill>
              </a:defRPr>
            </a:lvl3pPr>
            <a:lvl4pPr marL="1371600" indent="0">
              <a:buNone/>
              <a:defRPr>
                <a:solidFill>
                  <a:srgbClr val="656565"/>
                </a:solidFill>
              </a:defRPr>
            </a:lvl4pPr>
            <a:lvl5pPr marL="1828800" indent="0">
              <a:buNone/>
              <a:defRPr>
                <a:solidFill>
                  <a:srgbClr val="656565"/>
                </a:solidFill>
              </a:defRPr>
            </a:lvl5pPr>
          </a:lstStyle>
          <a:p>
            <a:pPr lvl="0"/>
            <a:r>
              <a:rPr lang="en-US"/>
              <a:t>Content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697E50A-5AE3-414F-80E2-94062211FD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4092" y="4645346"/>
            <a:ext cx="4093900" cy="33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24" name="Table Placeholder 23">
            <a:extLst>
              <a:ext uri="{FF2B5EF4-FFF2-40B4-BE49-F238E27FC236}">
                <a16:creationId xmlns:a16="http://schemas.microsoft.com/office/drawing/2014/main" id="{537E9F5F-FC97-4B99-BE3C-ED8F39B43753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649440" y="5202857"/>
            <a:ext cx="5831427" cy="1274763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217B63F-DAC6-4825-804C-D61563FC4CC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01542" y="4587368"/>
            <a:ext cx="381866" cy="388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95E80B-529D-4F80-91E1-9FD801776F31}"/>
              </a:ext>
            </a:extLst>
          </p:cNvPr>
          <p:cNvSpPr/>
          <p:nvPr userDrawn="1"/>
        </p:nvSpPr>
        <p:spPr>
          <a:xfrm>
            <a:off x="563426" y="2621108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29EC9C3-C0A0-4D28-B840-C3E914079BB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4767" y="909852"/>
            <a:ext cx="5853930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00860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ACD85BC-BB68-4D12-B8FC-BC7F5B9F8A0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6944" y="506530"/>
            <a:ext cx="10552938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5A6C2E-F318-41DB-8AE6-04CE82BD5B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944" y="881462"/>
            <a:ext cx="10552938" cy="981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C383A9-546A-4513-B572-A2DA57B94915}"/>
              </a:ext>
            </a:extLst>
          </p:cNvPr>
          <p:cNvSpPr/>
          <p:nvPr userDrawn="1"/>
        </p:nvSpPr>
        <p:spPr>
          <a:xfrm>
            <a:off x="679844" y="5317596"/>
            <a:ext cx="4969744" cy="979604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14063424-9FCF-4770-AE32-6C61FFFB5B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2164" y="5759732"/>
            <a:ext cx="4211638" cy="404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US" sz="12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F08ACAAB-E69F-47F8-9C66-11E634173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2164" y="5450252"/>
            <a:ext cx="4221242" cy="308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1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51833-D6A9-4740-9493-EF16F9B934B0}"/>
              </a:ext>
            </a:extLst>
          </p:cNvPr>
          <p:cNvSpPr/>
          <p:nvPr userDrawn="1"/>
        </p:nvSpPr>
        <p:spPr>
          <a:xfrm>
            <a:off x="679844" y="1681508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EFA1574E-F512-4373-9ECF-6715D4E76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21" y="164372"/>
            <a:ext cx="1828322" cy="511930"/>
          </a:xfrm>
          <a:prstGeom prst="rect">
            <a:avLst/>
          </a:prstGeom>
        </p:spPr>
      </p:pic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59A9A328-291E-49D8-A22B-283D29B68A7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679844" y="2030617"/>
            <a:ext cx="4970462" cy="3286519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9F7390-1F34-4CA1-8773-2A5FF552998F}"/>
              </a:ext>
            </a:extLst>
          </p:cNvPr>
          <p:cNvSpPr/>
          <p:nvPr userDrawn="1"/>
        </p:nvSpPr>
        <p:spPr>
          <a:xfrm>
            <a:off x="6542414" y="5317596"/>
            <a:ext cx="4969744" cy="979604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9" name="Text Placeholder 43">
            <a:extLst>
              <a:ext uri="{FF2B5EF4-FFF2-40B4-BE49-F238E27FC236}">
                <a16:creationId xmlns:a16="http://schemas.microsoft.com/office/drawing/2014/main" id="{05596797-E71F-46FF-A0AF-41C8612A4F88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714734" y="5759732"/>
            <a:ext cx="4211638" cy="404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US" sz="12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1">
            <a:extLst>
              <a:ext uri="{FF2B5EF4-FFF2-40B4-BE49-F238E27FC236}">
                <a16:creationId xmlns:a16="http://schemas.microsoft.com/office/drawing/2014/main" id="{25A726A4-55E1-43FC-AE0D-484D47C12BF5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14734" y="5450252"/>
            <a:ext cx="4221242" cy="308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1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45">
            <a:extLst>
              <a:ext uri="{FF2B5EF4-FFF2-40B4-BE49-F238E27FC236}">
                <a16:creationId xmlns:a16="http://schemas.microsoft.com/office/drawing/2014/main" id="{EAA1B7C8-1C03-4E8C-9B34-1CDD13B692E7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>
          <a:xfrm>
            <a:off x="6542414" y="2030617"/>
            <a:ext cx="4970462" cy="3286519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0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65A6C2E-F318-41DB-8AE6-04CE82BD5BC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6944" y="676302"/>
            <a:ext cx="10552938" cy="981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9C383A9-546A-4513-B572-A2DA57B94915}"/>
              </a:ext>
            </a:extLst>
          </p:cNvPr>
          <p:cNvSpPr/>
          <p:nvPr userDrawn="1"/>
        </p:nvSpPr>
        <p:spPr>
          <a:xfrm>
            <a:off x="496944" y="5233525"/>
            <a:ext cx="4969744" cy="979604"/>
          </a:xfrm>
          <a:prstGeom prst="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19" name="Text Placeholder 43">
            <a:extLst>
              <a:ext uri="{FF2B5EF4-FFF2-40B4-BE49-F238E27FC236}">
                <a16:creationId xmlns:a16="http://schemas.microsoft.com/office/drawing/2014/main" id="{14063424-9FCF-4770-AE32-6C61FFFB5B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69264" y="5675661"/>
            <a:ext cx="4211638" cy="404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US" sz="12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1">
            <a:extLst>
              <a:ext uri="{FF2B5EF4-FFF2-40B4-BE49-F238E27FC236}">
                <a16:creationId xmlns:a16="http://schemas.microsoft.com/office/drawing/2014/main" id="{F08ACAAB-E69F-47F8-9C66-11E634173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69264" y="5366181"/>
            <a:ext cx="4221242" cy="308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1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87C63CA-90D8-4442-9E05-378F118D6F1A}"/>
              </a:ext>
            </a:extLst>
          </p:cNvPr>
          <p:cNvSpPr/>
          <p:nvPr userDrawn="1"/>
        </p:nvSpPr>
        <p:spPr>
          <a:xfrm>
            <a:off x="6155861" y="2774325"/>
            <a:ext cx="5530377" cy="2960132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22" name="Rectangle: Single Corner Snipped 14">
            <a:extLst>
              <a:ext uri="{FF2B5EF4-FFF2-40B4-BE49-F238E27FC236}">
                <a16:creationId xmlns:a16="http://schemas.microsoft.com/office/drawing/2014/main" id="{B57C9AB8-29E4-42D7-BCFB-176725002FE3}"/>
              </a:ext>
            </a:extLst>
          </p:cNvPr>
          <p:cNvSpPr/>
          <p:nvPr userDrawn="1"/>
        </p:nvSpPr>
        <p:spPr>
          <a:xfrm>
            <a:off x="6155862" y="1945881"/>
            <a:ext cx="5530377" cy="828444"/>
          </a:xfrm>
          <a:prstGeom prst="snip1Rect">
            <a:avLst>
              <a:gd name="adj" fmla="val 1904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65100" sx="102000" sy="102000" algn="ctr" rotWithShape="0">
              <a:schemeClr val="tx1">
                <a:lumMod val="95000"/>
                <a:lumOff val="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2447795-3FB1-4299-9236-96D79EB0D158}"/>
              </a:ext>
            </a:extLst>
          </p:cNvPr>
          <p:cNvSpPr/>
          <p:nvPr userDrawn="1"/>
        </p:nvSpPr>
        <p:spPr>
          <a:xfrm>
            <a:off x="6155862" y="5734457"/>
            <a:ext cx="5530376" cy="47867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951833-D6A9-4740-9493-EF16F9B934B0}"/>
              </a:ext>
            </a:extLst>
          </p:cNvPr>
          <p:cNvSpPr/>
          <p:nvPr userDrawn="1"/>
        </p:nvSpPr>
        <p:spPr>
          <a:xfrm>
            <a:off x="641744" y="1408159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E0FCF8BD-7968-4F88-B9D7-862776BFAD9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009699" y="2016842"/>
            <a:ext cx="3822700" cy="33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1001A0B-F878-49B6-AFF4-C045F115DD17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009699" y="2347042"/>
            <a:ext cx="3822700" cy="33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TABLE TITLE</a:t>
            </a:r>
          </a:p>
        </p:txBody>
      </p:sp>
      <p:pic>
        <p:nvPicPr>
          <p:cNvPr id="28" name="Picture 27" descr="A close up of a logo&#10;&#10;Description automatically generated">
            <a:extLst>
              <a:ext uri="{FF2B5EF4-FFF2-40B4-BE49-F238E27FC236}">
                <a16:creationId xmlns:a16="http://schemas.microsoft.com/office/drawing/2014/main" id="{EFA1574E-F512-4373-9ECF-6715D4E762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721" y="164372"/>
            <a:ext cx="1828322" cy="511930"/>
          </a:xfrm>
          <a:prstGeom prst="rect">
            <a:avLst/>
          </a:prstGeom>
        </p:spPr>
      </p:pic>
      <p:sp>
        <p:nvSpPr>
          <p:cNvPr id="42" name="Picture Placeholder 27">
            <a:extLst>
              <a:ext uri="{FF2B5EF4-FFF2-40B4-BE49-F238E27FC236}">
                <a16:creationId xmlns:a16="http://schemas.microsoft.com/office/drawing/2014/main" id="{A53B80FF-FE04-4E31-8645-D5C5A255359B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6271622" y="2016842"/>
            <a:ext cx="627942" cy="660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44" name="Table Placeholder 43">
            <a:extLst>
              <a:ext uri="{FF2B5EF4-FFF2-40B4-BE49-F238E27FC236}">
                <a16:creationId xmlns:a16="http://schemas.microsoft.com/office/drawing/2014/main" id="{74010323-E12D-4143-B5A0-A21A8E31486A}"/>
              </a:ext>
            </a:extLst>
          </p:cNvPr>
          <p:cNvSpPr>
            <a:spLocks noGrp="1"/>
          </p:cNvSpPr>
          <p:nvPr>
            <p:ph type="tbl" sz="quarter" idx="41"/>
          </p:nvPr>
        </p:nvSpPr>
        <p:spPr>
          <a:xfrm>
            <a:off x="6155213" y="2774950"/>
            <a:ext cx="5530376" cy="2959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59A9A328-291E-49D8-A22B-283D29B68A7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505761" y="1946546"/>
            <a:ext cx="4970462" cy="3286519"/>
          </a:xfrm>
          <a:prstGeom prst="rect">
            <a:avLst/>
          </a:prstGeom>
          <a:ln w="19050"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2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Right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07C202-DBB0-4996-B5C7-E6961DE89460}"/>
              </a:ext>
            </a:extLst>
          </p:cNvPr>
          <p:cNvSpPr/>
          <p:nvPr userDrawn="1"/>
        </p:nvSpPr>
        <p:spPr>
          <a:xfrm>
            <a:off x="5708621" y="1857168"/>
            <a:ext cx="6018612" cy="3770536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7" name="Rectangle: Single Corner Snipped 14">
            <a:extLst>
              <a:ext uri="{FF2B5EF4-FFF2-40B4-BE49-F238E27FC236}">
                <a16:creationId xmlns:a16="http://schemas.microsoft.com/office/drawing/2014/main" id="{80578D01-D787-4FC5-902E-33180EB82A0B}"/>
              </a:ext>
            </a:extLst>
          </p:cNvPr>
          <p:cNvSpPr/>
          <p:nvPr userDrawn="1"/>
        </p:nvSpPr>
        <p:spPr>
          <a:xfrm>
            <a:off x="5708621" y="1356236"/>
            <a:ext cx="6018612" cy="500931"/>
          </a:xfrm>
          <a:prstGeom prst="snip1Rect">
            <a:avLst>
              <a:gd name="adj" fmla="val 1904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65100" sx="102000" sy="102000" algn="ctr" rotWithShape="0">
              <a:schemeClr val="tx1">
                <a:lumMod val="95000"/>
                <a:lumOff val="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4BDC4A5-90B0-4E8B-A4D8-9263DE6AF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033" y="6244396"/>
            <a:ext cx="1386350" cy="388178"/>
          </a:xfrm>
          <a:prstGeom prst="rect">
            <a:avLst/>
          </a:prstGeom>
        </p:spPr>
      </p:pic>
      <p:sp>
        <p:nvSpPr>
          <p:cNvPr id="13" name="SmartArt Placeholder 11">
            <a:extLst>
              <a:ext uri="{FF2B5EF4-FFF2-40B4-BE49-F238E27FC236}">
                <a16:creationId xmlns:a16="http://schemas.microsoft.com/office/drawing/2014/main" id="{1930C452-D230-499C-B377-444F0EC0A544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ABE0B0-4F88-4472-AB60-55E33668A6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4767" y="1152134"/>
            <a:ext cx="5229225" cy="6578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697E50A-5AE3-414F-80E2-94062211FD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425592" y="1419125"/>
            <a:ext cx="3635922" cy="33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24" name="Table Placeholder 23">
            <a:extLst>
              <a:ext uri="{FF2B5EF4-FFF2-40B4-BE49-F238E27FC236}">
                <a16:creationId xmlns:a16="http://schemas.microsoft.com/office/drawing/2014/main" id="{537E9F5F-FC97-4B99-BE3C-ED8F39B43753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886732" y="1965010"/>
            <a:ext cx="5679763" cy="3498862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217B63F-DAC6-4825-804C-D61563FC4CC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5886732" y="1419898"/>
            <a:ext cx="363208" cy="388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5BB677-37B4-4B0B-B620-AAA63385977F}"/>
              </a:ext>
            </a:extLst>
          </p:cNvPr>
          <p:cNvSpPr/>
          <p:nvPr userDrawn="1"/>
        </p:nvSpPr>
        <p:spPr>
          <a:xfrm>
            <a:off x="532490" y="1857167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860A420-A168-4610-8F92-8C4C9587A54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64767" y="2294441"/>
            <a:ext cx="5238250" cy="3477709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8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icture + Left Call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256AAA-133E-4EE5-A07C-BB7D8F121C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83088" y="0"/>
            <a:ext cx="7762875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3BA1B4-6544-40FD-ACE1-639A258AB221}"/>
              </a:ext>
            </a:extLst>
          </p:cNvPr>
          <p:cNvGrpSpPr/>
          <p:nvPr userDrawn="1"/>
        </p:nvGrpSpPr>
        <p:grpSpPr>
          <a:xfrm>
            <a:off x="0" y="0"/>
            <a:ext cx="4754880" cy="6858000"/>
            <a:chOff x="0" y="0"/>
            <a:chExt cx="4754880" cy="68580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04C365-0DCD-4624-B9F8-5F4DEF9777AB}"/>
                </a:ext>
              </a:extLst>
            </p:cNvPr>
            <p:cNvSpPr/>
            <p:nvPr userDrawn="1"/>
          </p:nvSpPr>
          <p:spPr>
            <a:xfrm>
              <a:off x="0" y="0"/>
              <a:ext cx="4429760" cy="6858000"/>
            </a:xfrm>
            <a:prstGeom prst="rect">
              <a:avLst/>
            </a:prstGeom>
            <a:solidFill>
              <a:srgbClr val="2A4D54"/>
            </a:solidFill>
            <a:ln>
              <a:solidFill>
                <a:srgbClr val="2A4D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6EB7B4FF-50FE-4CFE-A772-151C2A15CA14}"/>
                </a:ext>
              </a:extLst>
            </p:cNvPr>
            <p:cNvSpPr/>
            <p:nvPr userDrawn="1"/>
          </p:nvSpPr>
          <p:spPr>
            <a:xfrm rot="5400000">
              <a:off x="3997960" y="1869440"/>
              <a:ext cx="995680" cy="518160"/>
            </a:xfrm>
            <a:prstGeom prst="triangle">
              <a:avLst/>
            </a:prstGeom>
            <a:solidFill>
              <a:srgbClr val="2A4D54"/>
            </a:solidFill>
            <a:ln>
              <a:solidFill>
                <a:srgbClr val="2A4D5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F758BF8-C6D4-49B9-AD75-C5A86AFDC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91" y="6192211"/>
            <a:ext cx="1386350" cy="38817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72FFE0-B76E-4535-9B0D-7EB00EB7CC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9246" y="1284670"/>
            <a:ext cx="3794758" cy="13913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A8ED70-B3C7-4F21-8FA8-0265E2C744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9245" y="847477"/>
            <a:ext cx="3794759" cy="412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2400" err="1">
                <a:latin typeface="Franklin Gothic Medium Cond" panose="020B0606030402020204" pitchFamily="34" charset="0"/>
              </a:rPr>
              <a:t>Subheader</a:t>
            </a:r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CED3604B-0C82-4CA2-91D9-663A902F897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9245" y="2676005"/>
            <a:ext cx="3794760" cy="4125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2400" err="1">
                <a:latin typeface="Franklin Gothic Medium Cond" panose="020B0606030402020204" pitchFamily="34" charset="0"/>
              </a:rPr>
              <a:t>Subheader</a:t>
            </a:r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44F528D-E662-4975-A5BA-F46F6B223BA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09244" y="3104564"/>
            <a:ext cx="3794760" cy="3021916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851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807C202-DBB0-4996-B5C7-E6961DE89460}"/>
              </a:ext>
            </a:extLst>
          </p:cNvPr>
          <p:cNvSpPr/>
          <p:nvPr userDrawn="1"/>
        </p:nvSpPr>
        <p:spPr>
          <a:xfrm>
            <a:off x="464767" y="3929932"/>
            <a:ext cx="11378945" cy="2013668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7" name="Rectangle: Single Corner Snipped 14">
            <a:extLst>
              <a:ext uri="{FF2B5EF4-FFF2-40B4-BE49-F238E27FC236}">
                <a16:creationId xmlns:a16="http://schemas.microsoft.com/office/drawing/2014/main" id="{80578D01-D787-4FC5-902E-33180EB82A0B}"/>
              </a:ext>
            </a:extLst>
          </p:cNvPr>
          <p:cNvSpPr/>
          <p:nvPr userDrawn="1"/>
        </p:nvSpPr>
        <p:spPr>
          <a:xfrm>
            <a:off x="464767" y="3429000"/>
            <a:ext cx="11378945" cy="500931"/>
          </a:xfrm>
          <a:prstGeom prst="snip1Rect">
            <a:avLst>
              <a:gd name="adj" fmla="val 19041"/>
            </a:avLst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65100" sx="102000" sy="102000" algn="ctr" rotWithShape="0">
              <a:schemeClr val="tx1">
                <a:lumMod val="95000"/>
                <a:lumOff val="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4BDC4A5-90B0-4E8B-A4D8-9263DE6AF9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8" y="266490"/>
            <a:ext cx="1386350" cy="388178"/>
          </a:xfrm>
          <a:prstGeom prst="rect">
            <a:avLst/>
          </a:prstGeom>
        </p:spPr>
      </p:pic>
      <p:sp>
        <p:nvSpPr>
          <p:cNvPr id="13" name="SmartArt Placeholder 11">
            <a:extLst>
              <a:ext uri="{FF2B5EF4-FFF2-40B4-BE49-F238E27FC236}">
                <a16:creationId xmlns:a16="http://schemas.microsoft.com/office/drawing/2014/main" id="{1930C452-D230-499C-B377-444F0EC0A544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6ABE0B0-4F88-4472-AB60-55E33668A60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4767" y="1152134"/>
            <a:ext cx="5229225" cy="14938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B697E50A-5AE3-414F-80E2-94062211FD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79278" y="3491889"/>
            <a:ext cx="7481037" cy="330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TABLE TITLE</a:t>
            </a:r>
          </a:p>
        </p:txBody>
      </p:sp>
      <p:sp>
        <p:nvSpPr>
          <p:cNvPr id="24" name="Table Placeholder 23">
            <a:extLst>
              <a:ext uri="{FF2B5EF4-FFF2-40B4-BE49-F238E27FC236}">
                <a16:creationId xmlns:a16="http://schemas.microsoft.com/office/drawing/2014/main" id="{537E9F5F-FC97-4B99-BE3C-ED8F39B43753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640420" y="4083623"/>
            <a:ext cx="10932456" cy="1698052"/>
          </a:xfrm>
          <a:prstGeom prst="rect">
            <a:avLst/>
          </a:prstGeom>
          <a:noFill/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5217B63F-DAC6-4825-804C-D61563FC4CC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40419" y="3492662"/>
            <a:ext cx="363208" cy="388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75BB677-37B4-4B0B-B620-AAA63385977F}"/>
              </a:ext>
            </a:extLst>
          </p:cNvPr>
          <p:cNvSpPr/>
          <p:nvPr userDrawn="1"/>
        </p:nvSpPr>
        <p:spPr>
          <a:xfrm>
            <a:off x="556516" y="2595019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76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63CB4E34-D929-47F5-A1D7-4348D30DC9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710066"/>
          </a:xfrm>
          <a:prstGeom prst="rect">
            <a:avLst/>
          </a:prstGeom>
          <a:pattFill prst="pct10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D64F10E-9F7E-4E5F-833B-14C6532601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962" y="6292735"/>
            <a:ext cx="1511403" cy="424033"/>
          </a:xfrm>
          <a:prstGeom prst="rect">
            <a:avLst/>
          </a:prstGeom>
        </p:spPr>
      </p:pic>
      <p:sp>
        <p:nvSpPr>
          <p:cNvPr id="11" name="SmartArt Placeholder 11">
            <a:extLst>
              <a:ext uri="{FF2B5EF4-FFF2-40B4-BE49-F238E27FC236}">
                <a16:creationId xmlns:a16="http://schemas.microsoft.com/office/drawing/2014/main" id="{BEFEC3E9-1DC1-4632-AD54-136599DBAA9B}"/>
              </a:ext>
            </a:extLst>
          </p:cNvPr>
          <p:cNvSpPr txBox="1">
            <a:spLocks/>
          </p:cNvSpPr>
          <p:nvPr userDrawn="1"/>
        </p:nvSpPr>
        <p:spPr>
          <a:xfrm flipV="1">
            <a:off x="1455435" y="3295583"/>
            <a:ext cx="9247696" cy="60358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AD7DA310-2A14-4017-8DC6-446A88BB2F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350" y="254000"/>
            <a:ext cx="10896600" cy="296068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2pPr>
            <a:lvl3pPr marL="9144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3pPr>
            <a:lvl4pPr marL="13716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4pPr>
            <a:lvl5pPr marL="18288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9364853-4CF4-448A-8F7F-19351F6ECF6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50" y="3959225"/>
            <a:ext cx="10896600" cy="2644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9752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6C594D8-23E4-453B-9A45-F110867D4E86}"/>
              </a:ext>
            </a:extLst>
          </p:cNvPr>
          <p:cNvSpPr/>
          <p:nvPr userDrawn="1"/>
        </p:nvSpPr>
        <p:spPr>
          <a:xfrm>
            <a:off x="0" y="-26606"/>
            <a:ext cx="12192000" cy="3723588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AB0C1-10A1-494D-9272-D33E752F2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962" y="6292735"/>
            <a:ext cx="1511403" cy="424033"/>
          </a:xfrm>
          <a:prstGeom prst="rect">
            <a:avLst/>
          </a:prstGeom>
        </p:spPr>
      </p:pic>
      <p:sp>
        <p:nvSpPr>
          <p:cNvPr id="5" name="SmartArt Placeholder 11">
            <a:extLst>
              <a:ext uri="{FF2B5EF4-FFF2-40B4-BE49-F238E27FC236}">
                <a16:creationId xmlns:a16="http://schemas.microsoft.com/office/drawing/2014/main" id="{E12FDCEF-5C6B-4D4A-A9E1-0005F78DD86B}"/>
              </a:ext>
            </a:extLst>
          </p:cNvPr>
          <p:cNvSpPr txBox="1">
            <a:spLocks/>
          </p:cNvSpPr>
          <p:nvPr userDrawn="1"/>
        </p:nvSpPr>
        <p:spPr>
          <a:xfrm flipV="1">
            <a:off x="1455435" y="3295583"/>
            <a:ext cx="9247696" cy="603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E6C84-0AE8-439D-80E1-7AA1EEF6CF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350" y="254000"/>
            <a:ext cx="10896600" cy="296068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>
                <a:solidFill>
                  <a:schemeClr val="bg1"/>
                </a:solidFill>
                <a:effectLst/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2pPr>
            <a:lvl3pPr marL="9144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3pPr>
            <a:lvl4pPr marL="13716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4pPr>
            <a:lvl5pPr marL="18288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010F78CC-6A23-4ACE-8D71-B95F3A88CC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350" y="3959225"/>
            <a:ext cx="10896600" cy="2644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19047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5EF6EC-63E7-4196-B1D1-0887F2311D7F}"/>
              </a:ext>
            </a:extLst>
          </p:cNvPr>
          <p:cNvSpPr/>
          <p:nvPr userDrawn="1"/>
        </p:nvSpPr>
        <p:spPr>
          <a:xfrm>
            <a:off x="0" y="-26606"/>
            <a:ext cx="12192000" cy="3723588"/>
          </a:xfrm>
          <a:prstGeom prst="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martArt Placeholder 11">
            <a:extLst>
              <a:ext uri="{FF2B5EF4-FFF2-40B4-BE49-F238E27FC236}">
                <a16:creationId xmlns:a16="http://schemas.microsoft.com/office/drawing/2014/main" id="{E8492EAF-A6FD-4238-B173-BCC456F465F9}"/>
              </a:ext>
            </a:extLst>
          </p:cNvPr>
          <p:cNvSpPr txBox="1">
            <a:spLocks/>
          </p:cNvSpPr>
          <p:nvPr userDrawn="1"/>
        </p:nvSpPr>
        <p:spPr>
          <a:xfrm flipV="1">
            <a:off x="1455435" y="3295583"/>
            <a:ext cx="9247696" cy="60358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None/>
              <a:defRPr sz="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92C2238-0DDC-4453-B57F-2DDDF887E9A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1350" y="254000"/>
            <a:ext cx="10896600" cy="296068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>
                <a:solidFill>
                  <a:schemeClr val="bg1"/>
                </a:solidFill>
                <a:effectLst/>
                <a:latin typeface="Franklin Gothic Medium Cond" panose="020B0606030402020204" pitchFamily="34" charset="0"/>
              </a:defRPr>
            </a:lvl1pPr>
            <a:lvl2pPr marL="4572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2pPr>
            <a:lvl3pPr marL="9144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3pPr>
            <a:lvl4pPr marL="13716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4pPr>
            <a:lvl5pPr marL="182880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5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A79020-2EDD-4BEC-B27B-FC91B40FB7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69962" y="6292735"/>
            <a:ext cx="1511403" cy="424033"/>
          </a:xfrm>
          <a:prstGeom prst="rect">
            <a:avLst/>
          </a:prstGeom>
        </p:spPr>
      </p:pic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D6EEF97E-7F47-4BDC-BA9D-D8DEC25725D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1350" y="3959225"/>
            <a:ext cx="10896600" cy="26447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28577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Medium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2664CC-7CC1-4B59-BA52-A32835D15EE5}"/>
              </a:ext>
            </a:extLst>
          </p:cNvPr>
          <p:cNvSpPr/>
          <p:nvPr userDrawn="1"/>
        </p:nvSpPr>
        <p:spPr>
          <a:xfrm rot="16200000">
            <a:off x="7393271" y="2059272"/>
            <a:ext cx="5058043" cy="4539414"/>
          </a:xfrm>
          <a:prstGeom prst="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65F3F0C9-35E9-4EB6-9F4D-51210001474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99952" y="854547"/>
            <a:ext cx="4885505" cy="514890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9C6E2-63B4-4414-B041-4E8801B063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" y="6204487"/>
            <a:ext cx="1440765" cy="404215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22CCC36-E517-4B41-9EA1-69D3747B79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8776" y="583860"/>
            <a:ext cx="5853930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3301DBB-2FB2-4AB1-BB67-61CD6A4D682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78775" y="234852"/>
            <a:ext cx="5853930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5D06C-89A0-4F43-84DC-7049388EDAE0}"/>
              </a:ext>
            </a:extLst>
          </p:cNvPr>
          <p:cNvSpPr/>
          <p:nvPr userDrawn="1"/>
        </p:nvSpPr>
        <p:spPr>
          <a:xfrm>
            <a:off x="552190" y="1339899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E86E212E-7B7E-4932-AA6B-287B85AF0CD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78775" y="1895475"/>
            <a:ext cx="5853930" cy="4107978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675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Large Left Imag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F955273-B117-4CEC-B87F-588D24CE03C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445770" cy="6858000"/>
          </a:xfrm>
          <a:prstGeom prst="rect">
            <a:avLst/>
          </a:prstGeom>
          <a:pattFill prst="pct10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8CD71B8-5047-4F52-91C3-8463EFC39AA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724996" y="628458"/>
            <a:ext cx="5393505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6F266F-99A0-48EB-9451-9F1CB8AE82A7}"/>
              </a:ext>
            </a:extLst>
          </p:cNvPr>
          <p:cNvSpPr/>
          <p:nvPr userDrawn="1"/>
        </p:nvSpPr>
        <p:spPr>
          <a:xfrm>
            <a:off x="6853135" y="1825997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934DDD3-0768-4757-9BAB-FA2FB3379D16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24996" y="2177935"/>
            <a:ext cx="5206654" cy="4454639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C424808-CB1D-4D2A-AD82-F1DA2BA95AF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24996" y="977466"/>
            <a:ext cx="5393505" cy="981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</p:spTree>
    <p:extLst>
      <p:ext uri="{BB962C8B-B14F-4D97-AF65-F5344CB8AC3E}">
        <p14:creationId xmlns:p14="http://schemas.microsoft.com/office/powerpoint/2010/main" val="40977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C46C71AB-3651-43F8-B37B-8B683F813D5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0535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0B9675C-1DD3-4F5D-9059-6E28B02B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66" y="1221336"/>
            <a:ext cx="4314305" cy="441469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F7377C-86F8-4E90-A532-5535A8F0C644}"/>
              </a:ext>
            </a:extLst>
          </p:cNvPr>
          <p:cNvSpPr/>
          <p:nvPr userDrawn="1"/>
        </p:nvSpPr>
        <p:spPr>
          <a:xfrm>
            <a:off x="4705350" y="0"/>
            <a:ext cx="45719" cy="6858000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F28F90EE-9BC7-46B4-B5C6-140A689EFE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271247" y="1019175"/>
            <a:ext cx="6217809" cy="5139578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9B58DEF-A6A7-4042-BCA4-255828916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8187" y="6356263"/>
            <a:ext cx="1505746" cy="42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4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Right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04C365-0DCD-4624-B9F8-5F4DEF9777AB}"/>
              </a:ext>
            </a:extLst>
          </p:cNvPr>
          <p:cNvSpPr/>
          <p:nvPr userDrawn="1"/>
        </p:nvSpPr>
        <p:spPr>
          <a:xfrm>
            <a:off x="7762240" y="0"/>
            <a:ext cx="4429760" cy="6858000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F758BF8-C6D4-49B9-AD75-C5A86AFDC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27" y="6287678"/>
            <a:ext cx="1669866" cy="46756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4FE17-D676-4CA9-80EA-A805123F1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2163" y="403943"/>
            <a:ext cx="3534762" cy="310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656565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1800">
                <a:latin typeface="Franklin Gothic Medium Cond" panose="020B0606030402020204" pitchFamily="34" charset="0"/>
              </a:rPr>
              <a:t>SUBTITLE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7EF9E-A4F6-4AA7-86CA-3AD0D2BA4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2162" y="721358"/>
            <a:ext cx="5162763" cy="64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>
                <a:latin typeface="Franklin Gothic Medium Cond" panose="020B0606030402020204" pitchFamily="34" charset="0"/>
              </a:rPr>
              <a:t>TITLE</a:t>
            </a: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A79A3-D0E9-4BFC-A622-16FA06C8B2BA}"/>
              </a:ext>
            </a:extLst>
          </p:cNvPr>
          <p:cNvSpPr/>
          <p:nvPr userDrawn="1"/>
        </p:nvSpPr>
        <p:spPr>
          <a:xfrm>
            <a:off x="562794" y="1465537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30196DB-E3C2-4C00-9D69-B0B018827D0A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6096000" y="845820"/>
            <a:ext cx="5162550" cy="516636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FF89F0BA-0384-4B21-ABD3-10E01F6895B8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6272" y="1856589"/>
            <a:ext cx="5158653" cy="4431089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504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E1F19-18FC-4D10-9B24-7598597CD3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847265"/>
            <a:ext cx="10515600" cy="707216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894031C-64B7-4D23-A7BB-E366C67CE5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70" y="6139380"/>
            <a:ext cx="1905000" cy="5334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ABFE44-8BFC-4AC6-804B-99D6BBBEB24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5320" y="514266"/>
            <a:ext cx="2386012" cy="315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Chart Placeholder 7">
            <a:extLst>
              <a:ext uri="{FF2B5EF4-FFF2-40B4-BE49-F238E27FC236}">
                <a16:creationId xmlns:a16="http://schemas.microsoft.com/office/drawing/2014/main" id="{186803A3-045D-4026-AA3B-43CFC11361E6}"/>
              </a:ext>
            </a:extLst>
          </p:cNvPr>
          <p:cNvSpPr>
            <a:spLocks noGrp="1"/>
          </p:cNvSpPr>
          <p:nvPr>
            <p:ph type="chart" sz="quarter" idx="34"/>
          </p:nvPr>
        </p:nvSpPr>
        <p:spPr>
          <a:xfrm>
            <a:off x="669925" y="1895475"/>
            <a:ext cx="11276013" cy="42433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727B43-A6D6-42C1-B709-C786DEF737E0}"/>
              </a:ext>
            </a:extLst>
          </p:cNvPr>
          <p:cNvSpPr/>
          <p:nvPr userDrawn="1"/>
        </p:nvSpPr>
        <p:spPr>
          <a:xfrm>
            <a:off x="832559" y="1769070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98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Medium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256AAA-133E-4EE5-A07C-BB7D8F121C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00461" y="704088"/>
            <a:ext cx="5449824" cy="544982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7EF9E-A4F6-4AA7-86CA-3AD0D2BA4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6851" y="751369"/>
            <a:ext cx="9519632" cy="64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>
                <a:latin typeface="Franklin Gothic Medium Cond" panose="020B0606030402020204" pitchFamily="34" charset="0"/>
              </a:rPr>
              <a:t>TITLE</a:t>
            </a:r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E1B48627-58C2-4F40-AC92-B6094C0088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148" y="6278959"/>
            <a:ext cx="1710590" cy="4789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EB8E37-00CB-427E-B281-E427028EB1A1}"/>
              </a:ext>
            </a:extLst>
          </p:cNvPr>
          <p:cNvSpPr/>
          <p:nvPr userDrawn="1"/>
        </p:nvSpPr>
        <p:spPr>
          <a:xfrm>
            <a:off x="650719" y="1515008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8C40B0-9B85-467B-88E7-224E04CE6FD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556851" y="2008990"/>
            <a:ext cx="5367699" cy="4105021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F6F6264-CBFC-48CE-B860-A15A28594B5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56851" y="428855"/>
            <a:ext cx="2386012" cy="315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4860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icture +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4BEA3-5829-42E2-939A-265FDAD9E0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249" y="1879092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2B67685-CB47-4CFB-92F3-F38D42DDF44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" y="0"/>
            <a:ext cx="12188952" cy="375818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9382EFF-11AB-4FC7-BE8B-5D96B09C06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36" y="1279844"/>
            <a:ext cx="1389455" cy="389047"/>
          </a:xfrm>
          <a:prstGeom prst="rect">
            <a:avLst/>
          </a:prstGeom>
        </p:spPr>
      </p:pic>
      <p:sp>
        <p:nvSpPr>
          <p:cNvPr id="10" name="Rectangle: Single Corner Snipped 9">
            <a:extLst>
              <a:ext uri="{FF2B5EF4-FFF2-40B4-BE49-F238E27FC236}">
                <a16:creationId xmlns:a16="http://schemas.microsoft.com/office/drawing/2014/main" id="{4F7C92B0-B57D-4C65-AF64-3539E0C29C2E}"/>
              </a:ext>
            </a:extLst>
          </p:cNvPr>
          <p:cNvSpPr/>
          <p:nvPr userDrawn="1"/>
        </p:nvSpPr>
        <p:spPr>
          <a:xfrm>
            <a:off x="1074131" y="4223415"/>
            <a:ext cx="509587" cy="481841"/>
          </a:xfrm>
          <a:prstGeom prst="snip1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spc="10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7" name="Picture Placeholder 27">
            <a:extLst>
              <a:ext uri="{FF2B5EF4-FFF2-40B4-BE49-F238E27FC236}">
                <a16:creationId xmlns:a16="http://schemas.microsoft.com/office/drawing/2014/main" id="{0CB04794-A2DD-49B5-9572-946738B00DA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1137991" y="4263573"/>
            <a:ext cx="381866" cy="388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39969C-F7DB-45A5-8F8C-1C3F44BA028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89012" y="4856300"/>
            <a:ext cx="2560319" cy="291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E583A5D-AD4A-4D01-9B6E-76F1904DEB2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89012" y="5170488"/>
            <a:ext cx="2560320" cy="1170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z="1200"/>
              <a:t>Content</a:t>
            </a:r>
            <a:endParaRPr lang="en-US"/>
          </a:p>
        </p:txBody>
      </p:sp>
      <p:sp>
        <p:nvSpPr>
          <p:cNvPr id="18" name="Rectangle: Single Corner Snipped 17">
            <a:extLst>
              <a:ext uri="{FF2B5EF4-FFF2-40B4-BE49-F238E27FC236}">
                <a16:creationId xmlns:a16="http://schemas.microsoft.com/office/drawing/2014/main" id="{CA4EEE17-9E62-43C2-9B11-BBD44512BDC8}"/>
              </a:ext>
            </a:extLst>
          </p:cNvPr>
          <p:cNvSpPr/>
          <p:nvPr userDrawn="1"/>
        </p:nvSpPr>
        <p:spPr>
          <a:xfrm>
            <a:off x="4900960" y="4246519"/>
            <a:ext cx="509587" cy="481841"/>
          </a:xfrm>
          <a:prstGeom prst="snip1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spc="10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Picture Placeholder 27">
            <a:extLst>
              <a:ext uri="{FF2B5EF4-FFF2-40B4-BE49-F238E27FC236}">
                <a16:creationId xmlns:a16="http://schemas.microsoft.com/office/drawing/2014/main" id="{13B1A74A-CD86-4E8C-9A1B-1646E0D732F0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964820" y="4286677"/>
            <a:ext cx="381866" cy="388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8BC5C409-3045-4AB6-AE84-A167FE7B698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815841" y="4879404"/>
            <a:ext cx="2560319" cy="291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1E457A09-D305-4312-B0EA-DB3048E21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815840" y="5193592"/>
            <a:ext cx="2560320" cy="1170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z="1200"/>
              <a:t>Content</a:t>
            </a:r>
            <a:endParaRPr lang="en-US"/>
          </a:p>
        </p:txBody>
      </p:sp>
      <p:sp>
        <p:nvSpPr>
          <p:cNvPr id="22" name="Rectangle: Single Corner Snipped 21">
            <a:extLst>
              <a:ext uri="{FF2B5EF4-FFF2-40B4-BE49-F238E27FC236}">
                <a16:creationId xmlns:a16="http://schemas.microsoft.com/office/drawing/2014/main" id="{3738ACC7-B1C8-4093-AE3F-917FB39E911F}"/>
              </a:ext>
            </a:extLst>
          </p:cNvPr>
          <p:cNvSpPr/>
          <p:nvPr userDrawn="1"/>
        </p:nvSpPr>
        <p:spPr>
          <a:xfrm>
            <a:off x="8663929" y="4250439"/>
            <a:ext cx="509587" cy="481841"/>
          </a:xfrm>
          <a:prstGeom prst="snip1Rect">
            <a:avLst/>
          </a:prstGeom>
          <a:solidFill>
            <a:srgbClr val="8A1F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spc="10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3" name="Picture Placeholder 27">
            <a:extLst>
              <a:ext uri="{FF2B5EF4-FFF2-40B4-BE49-F238E27FC236}">
                <a16:creationId xmlns:a16="http://schemas.microsoft.com/office/drawing/2014/main" id="{7D687A89-2530-4A00-A946-EFFC40F220CE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8727789" y="4290597"/>
            <a:ext cx="381866" cy="388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 sz="1000"/>
              <a:t>Icon</a:t>
            </a:r>
            <a:endParaRPr lang="en-US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827DC4CC-C16B-418F-B801-48296A45D34D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78810" y="4883324"/>
            <a:ext cx="2560319" cy="2910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221B0524-761C-41C5-8833-19D947E595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578810" y="5193592"/>
            <a:ext cx="2560320" cy="11704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sz="1200"/>
              <a:t>Content</a:t>
            </a:r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CB928D7-D2C8-4A16-A64E-6915157F0241}"/>
              </a:ext>
            </a:extLst>
          </p:cNvPr>
          <p:cNvSpPr/>
          <p:nvPr userDrawn="1"/>
        </p:nvSpPr>
        <p:spPr>
          <a:xfrm>
            <a:off x="567592" y="1819935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6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F70DBFA-08AE-4D8F-97CF-57833D7738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3429000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5B52F8-E019-422F-9D48-EBA7977ABC7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429000"/>
            <a:ext cx="6096000" cy="3429000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03A2B0-5FF3-4621-890C-229BDD00C7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729" y="177760"/>
            <a:ext cx="1440765" cy="4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4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4D4068-674F-4CB9-915D-B483A3D5D880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0" y="0"/>
            <a:ext cx="12192000" cy="67722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" name="SmartArt Placeholder 11">
            <a:extLst>
              <a:ext uri="{FF2B5EF4-FFF2-40B4-BE49-F238E27FC236}">
                <a16:creationId xmlns:a16="http://schemas.microsoft.com/office/drawing/2014/main" id="{92E86DBA-F43E-4E5F-9842-489077C33D26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8DF3300-C3FF-4A45-BDAB-60254C5FE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70" y="6139380"/>
            <a:ext cx="1905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Image with Caption">
    <p:bg>
      <p:bgPr>
        <a:solidFill>
          <a:srgbClr val="2646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7973AA-6880-46BB-BB30-22708EE6F4C8}"/>
              </a:ext>
            </a:extLst>
          </p:cNvPr>
          <p:cNvSpPr/>
          <p:nvPr userDrawn="1"/>
        </p:nvSpPr>
        <p:spPr>
          <a:xfrm>
            <a:off x="10016" y="0"/>
            <a:ext cx="6425738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A23877E-53EB-4AC8-84D0-C50D533BCF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588271" y="295083"/>
            <a:ext cx="5393505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37E0EE2-8B62-42DB-95C3-0A949907A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4406" y="6333502"/>
            <a:ext cx="1635436" cy="4588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26DC45-C8AA-4AB3-82F1-C505A8B47944}"/>
              </a:ext>
            </a:extLst>
          </p:cNvPr>
          <p:cNvSpPr/>
          <p:nvPr userDrawn="1"/>
        </p:nvSpPr>
        <p:spPr>
          <a:xfrm>
            <a:off x="6783085" y="1492622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9F652E4-3372-4110-BCBF-EC6A8DC036D9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24996" y="1990725"/>
            <a:ext cx="5206654" cy="4641849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5D02071-94C7-4DBD-8B37-376867F189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588271" y="644091"/>
            <a:ext cx="5393505" cy="981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C1881C-8094-45F4-98FF-08DC92472F6B}"/>
              </a:ext>
            </a:extLst>
          </p:cNvPr>
          <p:cNvSpPr/>
          <p:nvPr userDrawn="1"/>
        </p:nvSpPr>
        <p:spPr>
          <a:xfrm>
            <a:off x="738013" y="4873403"/>
            <a:ext cx="4974336" cy="979604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Franklin Gothic Book" panose="020B0503020102020204" pitchFamily="34" charset="0"/>
            </a:endParaRPr>
          </a:p>
        </p:txBody>
      </p:sp>
      <p:sp>
        <p:nvSpPr>
          <p:cNvPr id="10" name="Text Placeholder 43">
            <a:extLst>
              <a:ext uri="{FF2B5EF4-FFF2-40B4-BE49-F238E27FC236}">
                <a16:creationId xmlns:a16="http://schemas.microsoft.com/office/drawing/2014/main" id="{1AE5CDB2-1D1C-4210-BDB8-2A15B3266C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3707" y="5301890"/>
            <a:ext cx="4211638" cy="404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US" sz="12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1">
            <a:extLst>
              <a:ext uri="{FF2B5EF4-FFF2-40B4-BE49-F238E27FC236}">
                <a16:creationId xmlns:a16="http://schemas.microsoft.com/office/drawing/2014/main" id="{FD81AB65-0BC9-4CBA-AC5B-920E49CDF3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93707" y="4992410"/>
            <a:ext cx="4221242" cy="308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en-US" sz="1600" b="1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2DD54D6-54CB-4AEF-851C-4FE70D9918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8013" y="856211"/>
            <a:ext cx="4969744" cy="4017192"/>
          </a:xfrm>
          <a:prstGeom prst="rect">
            <a:avLst/>
          </a:prstGeom>
          <a:ln w="19050">
            <a:noFill/>
          </a:ln>
        </p:spPr>
        <p:txBody>
          <a:bodyPr>
            <a:normAutofit/>
          </a:bodyPr>
          <a:lstStyle>
            <a:lvl1pPr>
              <a:defRPr sz="2000">
                <a:solidFill>
                  <a:schemeClr val="accent2"/>
                </a:solidFill>
                <a:latin typeface="Franklin Gothic Book" panose="020B0503020102020204" pitchFamily="34" charset="0"/>
              </a:defRPr>
            </a:lvl1pPr>
          </a:lstStyle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003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Question">
    <p:bg>
      <p:bgPr>
        <a:solidFill>
          <a:srgbClr val="2A4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5D86DB0-D015-4D04-B807-9AE26E4646BD}"/>
              </a:ext>
            </a:extLst>
          </p:cNvPr>
          <p:cNvSpPr/>
          <p:nvPr userDrawn="1"/>
        </p:nvSpPr>
        <p:spPr>
          <a:xfrm>
            <a:off x="755430" y="1774209"/>
            <a:ext cx="7824509" cy="2767139"/>
          </a:xfrm>
          <a:custGeom>
            <a:avLst/>
            <a:gdLst>
              <a:gd name="connsiteX0" fmla="*/ 1193006 w 1239869"/>
              <a:gd name="connsiteY0" fmla="*/ 777240 h 777239"/>
              <a:gd name="connsiteX1" fmla="*/ 47053 w 1239869"/>
              <a:gd name="connsiteY1" fmla="*/ 777240 h 777239"/>
              <a:gd name="connsiteX2" fmla="*/ 0 w 1239869"/>
              <a:gd name="connsiteY2" fmla="*/ 730187 h 777239"/>
              <a:gd name="connsiteX3" fmla="*/ 0 w 1239869"/>
              <a:gd name="connsiteY3" fmla="*/ 41243 h 777239"/>
              <a:gd name="connsiteX4" fmla="*/ 41339 w 1239869"/>
              <a:gd name="connsiteY4" fmla="*/ 0 h 777239"/>
              <a:gd name="connsiteX5" fmla="*/ 1198626 w 1239869"/>
              <a:gd name="connsiteY5" fmla="*/ 0 h 777239"/>
              <a:gd name="connsiteX6" fmla="*/ 1239869 w 1239869"/>
              <a:gd name="connsiteY6" fmla="*/ 41243 h 777239"/>
              <a:gd name="connsiteX7" fmla="*/ 1239869 w 1239869"/>
              <a:gd name="connsiteY7" fmla="*/ 730282 h 777239"/>
              <a:gd name="connsiteX8" fmla="*/ 1193006 w 1239869"/>
              <a:gd name="connsiteY8" fmla="*/ 777240 h 777239"/>
              <a:gd name="connsiteX9" fmla="*/ 42863 w 1239869"/>
              <a:gd name="connsiteY9" fmla="*/ 42863 h 777239"/>
              <a:gd name="connsiteX10" fmla="*/ 42863 w 1239869"/>
              <a:gd name="connsiteY10" fmla="*/ 730187 h 777239"/>
              <a:gd name="connsiteX11" fmla="*/ 47053 w 1239869"/>
              <a:gd name="connsiteY11" fmla="*/ 734378 h 777239"/>
              <a:gd name="connsiteX12" fmla="*/ 1192911 w 1239869"/>
              <a:gd name="connsiteY12" fmla="*/ 734378 h 777239"/>
              <a:gd name="connsiteX13" fmla="*/ 1196912 w 1239869"/>
              <a:gd name="connsiteY13" fmla="*/ 730377 h 777239"/>
              <a:gd name="connsiteX14" fmla="*/ 1196912 w 1239869"/>
              <a:gd name="connsiteY14" fmla="*/ 42863 h 777239"/>
              <a:gd name="connsiteX15" fmla="*/ 42863 w 1239869"/>
              <a:gd name="connsiteY15" fmla="*/ 42863 h 7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9869" h="777239">
                <a:moveTo>
                  <a:pt x="1193006" y="777240"/>
                </a:moveTo>
                <a:lnTo>
                  <a:pt x="47053" y="777240"/>
                </a:lnTo>
                <a:cubicBezTo>
                  <a:pt x="21050" y="777240"/>
                  <a:pt x="0" y="756095"/>
                  <a:pt x="0" y="730187"/>
                </a:cubicBezTo>
                <a:lnTo>
                  <a:pt x="0" y="41243"/>
                </a:lnTo>
                <a:cubicBezTo>
                  <a:pt x="0" y="18479"/>
                  <a:pt x="18574" y="0"/>
                  <a:pt x="41339" y="0"/>
                </a:cubicBezTo>
                <a:lnTo>
                  <a:pt x="1198626" y="0"/>
                </a:lnTo>
                <a:cubicBezTo>
                  <a:pt x="1221391" y="0"/>
                  <a:pt x="1239869" y="18479"/>
                  <a:pt x="1239869" y="41243"/>
                </a:cubicBezTo>
                <a:lnTo>
                  <a:pt x="1239869" y="730282"/>
                </a:lnTo>
                <a:cubicBezTo>
                  <a:pt x="1239869" y="756190"/>
                  <a:pt x="1218819" y="777240"/>
                  <a:pt x="1193006" y="777240"/>
                </a:cubicBezTo>
                <a:close/>
                <a:moveTo>
                  <a:pt x="42863" y="42863"/>
                </a:moveTo>
                <a:lnTo>
                  <a:pt x="42863" y="730187"/>
                </a:lnTo>
                <a:cubicBezTo>
                  <a:pt x="42863" y="732473"/>
                  <a:pt x="44768" y="734378"/>
                  <a:pt x="47053" y="734378"/>
                </a:cubicBezTo>
                <a:lnTo>
                  <a:pt x="1192911" y="734378"/>
                </a:lnTo>
                <a:cubicBezTo>
                  <a:pt x="1195102" y="734378"/>
                  <a:pt x="1196912" y="732568"/>
                  <a:pt x="1196912" y="730377"/>
                </a:cubicBezTo>
                <a:lnTo>
                  <a:pt x="1196912" y="42863"/>
                </a:lnTo>
                <a:lnTo>
                  <a:pt x="42863" y="4286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Graphic 1">
            <a:extLst>
              <a:ext uri="{FF2B5EF4-FFF2-40B4-BE49-F238E27FC236}">
                <a16:creationId xmlns:a16="http://schemas.microsoft.com/office/drawing/2014/main" id="{207ABC03-C529-4CC2-8324-D3AB817BEC72}"/>
              </a:ext>
            </a:extLst>
          </p:cNvPr>
          <p:cNvSpPr/>
          <p:nvPr userDrawn="1"/>
        </p:nvSpPr>
        <p:spPr>
          <a:xfrm>
            <a:off x="7429691" y="1177322"/>
            <a:ext cx="3793239" cy="3793012"/>
          </a:xfrm>
          <a:custGeom>
            <a:avLst/>
            <a:gdLst>
              <a:gd name="connsiteX0" fmla="*/ 3643993 w 3793239"/>
              <a:gd name="connsiteY0" fmla="*/ 1158287 h 3793012"/>
              <a:gd name="connsiteX1" fmla="*/ 3237609 w 3793239"/>
              <a:gd name="connsiteY1" fmla="*/ 555479 h 3793012"/>
              <a:gd name="connsiteX2" fmla="*/ 2634801 w 3793239"/>
              <a:gd name="connsiteY2" fmla="*/ 149095 h 3793012"/>
              <a:gd name="connsiteX3" fmla="*/ 1896582 w 3793239"/>
              <a:gd name="connsiteY3" fmla="*/ 0 h 3793012"/>
              <a:gd name="connsiteX4" fmla="*/ 1158287 w 3793239"/>
              <a:gd name="connsiteY4" fmla="*/ 149095 h 3793012"/>
              <a:gd name="connsiteX5" fmla="*/ 555479 w 3793239"/>
              <a:gd name="connsiteY5" fmla="*/ 555479 h 3793012"/>
              <a:gd name="connsiteX6" fmla="*/ 149095 w 3793239"/>
              <a:gd name="connsiteY6" fmla="*/ 1158287 h 3793012"/>
              <a:gd name="connsiteX7" fmla="*/ 0 w 3793239"/>
              <a:gd name="connsiteY7" fmla="*/ 1896582 h 3793012"/>
              <a:gd name="connsiteX8" fmla="*/ 149095 w 3793239"/>
              <a:gd name="connsiteY8" fmla="*/ 2634877 h 3793012"/>
              <a:gd name="connsiteX9" fmla="*/ 303408 w 3793239"/>
              <a:gd name="connsiteY9" fmla="*/ 2926187 h 3793012"/>
              <a:gd name="connsiteX10" fmla="*/ 21699 w 3793239"/>
              <a:gd name="connsiteY10" fmla="*/ 3771389 h 3793012"/>
              <a:gd name="connsiteX11" fmla="*/ 867052 w 3793239"/>
              <a:gd name="connsiteY11" fmla="*/ 3489605 h 3793012"/>
              <a:gd name="connsiteX12" fmla="*/ 1158363 w 3793239"/>
              <a:gd name="connsiteY12" fmla="*/ 3643917 h 3793012"/>
              <a:gd name="connsiteX13" fmla="*/ 1896658 w 3793239"/>
              <a:gd name="connsiteY13" fmla="*/ 3793013 h 3793012"/>
              <a:gd name="connsiteX14" fmla="*/ 2634952 w 3793239"/>
              <a:gd name="connsiteY14" fmla="*/ 3643917 h 3793012"/>
              <a:gd name="connsiteX15" fmla="*/ 3237761 w 3793239"/>
              <a:gd name="connsiteY15" fmla="*/ 3237534 h 3793012"/>
              <a:gd name="connsiteX16" fmla="*/ 3644144 w 3793239"/>
              <a:gd name="connsiteY16" fmla="*/ 2634726 h 3793012"/>
              <a:gd name="connsiteX17" fmla="*/ 3793239 w 3793239"/>
              <a:gd name="connsiteY17" fmla="*/ 1896431 h 3793012"/>
              <a:gd name="connsiteX18" fmla="*/ 3643993 w 3793239"/>
              <a:gd name="connsiteY18" fmla="*/ 1158287 h 3793012"/>
              <a:gd name="connsiteX19" fmla="*/ 1860971 w 3793239"/>
              <a:gd name="connsiteY19" fmla="*/ 2999904 h 3793012"/>
              <a:gd name="connsiteX20" fmla="*/ 1624400 w 3793239"/>
              <a:gd name="connsiteY20" fmla="*/ 2753125 h 3793012"/>
              <a:gd name="connsiteX21" fmla="*/ 1860971 w 3793239"/>
              <a:gd name="connsiteY21" fmla="*/ 2503851 h 3793012"/>
              <a:gd name="connsiteX22" fmla="*/ 2097543 w 3793239"/>
              <a:gd name="connsiteY22" fmla="*/ 2753125 h 3793012"/>
              <a:gd name="connsiteX23" fmla="*/ 1860971 w 3793239"/>
              <a:gd name="connsiteY23" fmla="*/ 2999904 h 3793012"/>
              <a:gd name="connsiteX24" fmla="*/ 2018686 w 3793239"/>
              <a:gd name="connsiteY24" fmla="*/ 2277486 h 3793012"/>
              <a:gd name="connsiteX25" fmla="*/ 1696906 w 3793239"/>
              <a:gd name="connsiteY25" fmla="*/ 2277486 h 3793012"/>
              <a:gd name="connsiteX26" fmla="*/ 2115386 w 3793239"/>
              <a:gd name="connsiteY26" fmla="*/ 1345186 h 3793012"/>
              <a:gd name="connsiteX27" fmla="*/ 1855906 w 3793239"/>
              <a:gd name="connsiteY27" fmla="*/ 1092056 h 3793012"/>
              <a:gd name="connsiteX28" fmla="*/ 1529060 w 3793239"/>
              <a:gd name="connsiteY28" fmla="*/ 1256122 h 3793012"/>
              <a:gd name="connsiteX29" fmla="*/ 1324319 w 3793239"/>
              <a:gd name="connsiteY29" fmla="*/ 1069148 h 3793012"/>
              <a:gd name="connsiteX30" fmla="*/ 1900513 w 3793239"/>
              <a:gd name="connsiteY30" fmla="*/ 793109 h 3793012"/>
              <a:gd name="connsiteX31" fmla="*/ 2469072 w 3793239"/>
              <a:gd name="connsiteY31" fmla="*/ 1319707 h 3793012"/>
              <a:gd name="connsiteX32" fmla="*/ 2018686 w 3793239"/>
              <a:gd name="connsiteY32" fmla="*/ 2277486 h 379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93239" h="3793012">
                <a:moveTo>
                  <a:pt x="3643993" y="1158287"/>
                </a:moveTo>
                <a:cubicBezTo>
                  <a:pt x="3548427" y="932451"/>
                  <a:pt x="3411731" y="729600"/>
                  <a:pt x="3237609" y="555479"/>
                </a:cubicBezTo>
                <a:cubicBezTo>
                  <a:pt x="3063488" y="381358"/>
                  <a:pt x="2860712" y="244662"/>
                  <a:pt x="2634801" y="149095"/>
                </a:cubicBezTo>
                <a:cubicBezTo>
                  <a:pt x="2400875" y="50203"/>
                  <a:pt x="2152509" y="0"/>
                  <a:pt x="1896582" y="0"/>
                </a:cubicBezTo>
                <a:cubicBezTo>
                  <a:pt x="1640655" y="0"/>
                  <a:pt x="1392213" y="50203"/>
                  <a:pt x="1158287" y="149095"/>
                </a:cubicBezTo>
                <a:cubicBezTo>
                  <a:pt x="932451" y="244662"/>
                  <a:pt x="729600" y="381358"/>
                  <a:pt x="555479" y="555479"/>
                </a:cubicBezTo>
                <a:cubicBezTo>
                  <a:pt x="381358" y="729600"/>
                  <a:pt x="244662" y="932376"/>
                  <a:pt x="149095" y="1158287"/>
                </a:cubicBezTo>
                <a:cubicBezTo>
                  <a:pt x="50203" y="1392213"/>
                  <a:pt x="0" y="1640579"/>
                  <a:pt x="0" y="1896582"/>
                </a:cubicBezTo>
                <a:cubicBezTo>
                  <a:pt x="0" y="2152509"/>
                  <a:pt x="50203" y="2400951"/>
                  <a:pt x="149095" y="2634877"/>
                </a:cubicBezTo>
                <a:cubicBezTo>
                  <a:pt x="192267" y="2736869"/>
                  <a:pt x="243830" y="2834099"/>
                  <a:pt x="303408" y="2926187"/>
                </a:cubicBezTo>
                <a:lnTo>
                  <a:pt x="21699" y="3771389"/>
                </a:lnTo>
                <a:lnTo>
                  <a:pt x="867052" y="3489605"/>
                </a:lnTo>
                <a:cubicBezTo>
                  <a:pt x="959140" y="3549183"/>
                  <a:pt x="1056370" y="3600822"/>
                  <a:pt x="1158363" y="3643917"/>
                </a:cubicBezTo>
                <a:cubicBezTo>
                  <a:pt x="1392288" y="3742886"/>
                  <a:pt x="1640655" y="3793013"/>
                  <a:pt x="1896658" y="3793013"/>
                </a:cubicBezTo>
                <a:cubicBezTo>
                  <a:pt x="2152585" y="3793013"/>
                  <a:pt x="2401027" y="3742810"/>
                  <a:pt x="2634952" y="3643917"/>
                </a:cubicBezTo>
                <a:cubicBezTo>
                  <a:pt x="2860788" y="3548351"/>
                  <a:pt x="3063640" y="3411655"/>
                  <a:pt x="3237761" y="3237534"/>
                </a:cubicBezTo>
                <a:cubicBezTo>
                  <a:pt x="3411882" y="3063413"/>
                  <a:pt x="3548578" y="2860637"/>
                  <a:pt x="3644144" y="2634726"/>
                </a:cubicBezTo>
                <a:cubicBezTo>
                  <a:pt x="3743113" y="2400800"/>
                  <a:pt x="3793239" y="2152433"/>
                  <a:pt x="3793239" y="1896431"/>
                </a:cubicBezTo>
                <a:cubicBezTo>
                  <a:pt x="3793088" y="1640579"/>
                  <a:pt x="3742961" y="1392213"/>
                  <a:pt x="3643993" y="1158287"/>
                </a:cubicBezTo>
                <a:close/>
                <a:moveTo>
                  <a:pt x="1860971" y="2999904"/>
                </a:moveTo>
                <a:cubicBezTo>
                  <a:pt x="1727451" y="2999904"/>
                  <a:pt x="1624400" y="2894357"/>
                  <a:pt x="1624400" y="2753125"/>
                </a:cubicBezTo>
                <a:cubicBezTo>
                  <a:pt x="1624400" y="2609397"/>
                  <a:pt x="1727451" y="2503851"/>
                  <a:pt x="1860971" y="2503851"/>
                </a:cubicBezTo>
                <a:cubicBezTo>
                  <a:pt x="1994492" y="2503851"/>
                  <a:pt x="2097543" y="2609397"/>
                  <a:pt x="2097543" y="2753125"/>
                </a:cubicBezTo>
                <a:cubicBezTo>
                  <a:pt x="2097543" y="2894357"/>
                  <a:pt x="1994492" y="2999904"/>
                  <a:pt x="1860971" y="2999904"/>
                </a:cubicBezTo>
                <a:close/>
                <a:moveTo>
                  <a:pt x="2018686" y="2277486"/>
                </a:moveTo>
                <a:lnTo>
                  <a:pt x="1696906" y="2277486"/>
                </a:lnTo>
                <a:cubicBezTo>
                  <a:pt x="1630751" y="1813264"/>
                  <a:pt x="2115386" y="1632641"/>
                  <a:pt x="2115386" y="1345186"/>
                </a:cubicBezTo>
                <a:cubicBezTo>
                  <a:pt x="2115386" y="1195108"/>
                  <a:pt x="2019971" y="1092056"/>
                  <a:pt x="1855906" y="1092056"/>
                </a:cubicBezTo>
                <a:cubicBezTo>
                  <a:pt x="1727451" y="1092056"/>
                  <a:pt x="1621905" y="1156926"/>
                  <a:pt x="1529060" y="1256122"/>
                </a:cubicBezTo>
                <a:lnTo>
                  <a:pt x="1324319" y="1069148"/>
                </a:lnTo>
                <a:cubicBezTo>
                  <a:pt x="1466156" y="908862"/>
                  <a:pt x="1661371" y="793109"/>
                  <a:pt x="1900513" y="793109"/>
                </a:cubicBezTo>
                <a:cubicBezTo>
                  <a:pt x="2232500" y="793109"/>
                  <a:pt x="2469072" y="975018"/>
                  <a:pt x="2469072" y="1319707"/>
                </a:cubicBezTo>
                <a:cubicBezTo>
                  <a:pt x="2468921" y="1724200"/>
                  <a:pt x="1974154" y="1867927"/>
                  <a:pt x="2018686" y="2277486"/>
                </a:cubicBezTo>
                <a:close/>
              </a:path>
            </a:pathLst>
          </a:custGeom>
          <a:solidFill>
            <a:schemeClr val="bg1"/>
          </a:solidFill>
          <a:ln w="755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3CC1A6-6228-4D95-9207-F73A9188B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915" y="6184020"/>
            <a:ext cx="1905000" cy="534458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3F85137-CA67-43A7-9FAF-FDBBF78788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807" y="2143125"/>
            <a:ext cx="6367884" cy="2279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300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rge Question">
    <p:bg>
      <p:bgPr>
        <a:solidFill>
          <a:srgbClr val="2A4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383CC1A6-6228-4D95-9207-F73A9188B1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915" y="6184020"/>
            <a:ext cx="1905000" cy="534458"/>
          </a:xfrm>
          <a:prstGeom prst="rect">
            <a:avLst/>
          </a:prstGeom>
        </p:spPr>
      </p:pic>
      <p:sp>
        <p:nvSpPr>
          <p:cNvPr id="10" name="SmartArt Placeholder 11">
            <a:extLst>
              <a:ext uri="{FF2B5EF4-FFF2-40B4-BE49-F238E27FC236}">
                <a16:creationId xmlns:a16="http://schemas.microsoft.com/office/drawing/2014/main" id="{1C13BE32-CD0F-433D-99E4-60D7C855B45C}"/>
              </a:ext>
            </a:extLst>
          </p:cNvPr>
          <p:cNvSpPr txBox="1">
            <a:spLocks/>
          </p:cNvSpPr>
          <p:nvPr userDrawn="1"/>
        </p:nvSpPr>
        <p:spPr>
          <a:xfrm flipV="1">
            <a:off x="2754588" y="1642869"/>
            <a:ext cx="636070" cy="4571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 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167752-27E5-4B3C-BE5B-44CD1EB425AC}"/>
              </a:ext>
            </a:extLst>
          </p:cNvPr>
          <p:cNvSpPr/>
          <p:nvPr userDrawn="1"/>
        </p:nvSpPr>
        <p:spPr>
          <a:xfrm>
            <a:off x="1885361" y="568528"/>
            <a:ext cx="8897786" cy="3346681"/>
          </a:xfrm>
          <a:custGeom>
            <a:avLst/>
            <a:gdLst>
              <a:gd name="connsiteX0" fmla="*/ 1193006 w 1239869"/>
              <a:gd name="connsiteY0" fmla="*/ 777240 h 777239"/>
              <a:gd name="connsiteX1" fmla="*/ 47053 w 1239869"/>
              <a:gd name="connsiteY1" fmla="*/ 777240 h 777239"/>
              <a:gd name="connsiteX2" fmla="*/ 0 w 1239869"/>
              <a:gd name="connsiteY2" fmla="*/ 730187 h 777239"/>
              <a:gd name="connsiteX3" fmla="*/ 0 w 1239869"/>
              <a:gd name="connsiteY3" fmla="*/ 41243 h 777239"/>
              <a:gd name="connsiteX4" fmla="*/ 41339 w 1239869"/>
              <a:gd name="connsiteY4" fmla="*/ 0 h 777239"/>
              <a:gd name="connsiteX5" fmla="*/ 1198626 w 1239869"/>
              <a:gd name="connsiteY5" fmla="*/ 0 h 777239"/>
              <a:gd name="connsiteX6" fmla="*/ 1239869 w 1239869"/>
              <a:gd name="connsiteY6" fmla="*/ 41243 h 777239"/>
              <a:gd name="connsiteX7" fmla="*/ 1239869 w 1239869"/>
              <a:gd name="connsiteY7" fmla="*/ 730282 h 777239"/>
              <a:gd name="connsiteX8" fmla="*/ 1193006 w 1239869"/>
              <a:gd name="connsiteY8" fmla="*/ 777240 h 777239"/>
              <a:gd name="connsiteX9" fmla="*/ 42863 w 1239869"/>
              <a:gd name="connsiteY9" fmla="*/ 42863 h 777239"/>
              <a:gd name="connsiteX10" fmla="*/ 42863 w 1239869"/>
              <a:gd name="connsiteY10" fmla="*/ 730187 h 777239"/>
              <a:gd name="connsiteX11" fmla="*/ 47053 w 1239869"/>
              <a:gd name="connsiteY11" fmla="*/ 734378 h 777239"/>
              <a:gd name="connsiteX12" fmla="*/ 1192911 w 1239869"/>
              <a:gd name="connsiteY12" fmla="*/ 734378 h 777239"/>
              <a:gd name="connsiteX13" fmla="*/ 1196912 w 1239869"/>
              <a:gd name="connsiteY13" fmla="*/ 730377 h 777239"/>
              <a:gd name="connsiteX14" fmla="*/ 1196912 w 1239869"/>
              <a:gd name="connsiteY14" fmla="*/ 42863 h 777239"/>
              <a:gd name="connsiteX15" fmla="*/ 42863 w 1239869"/>
              <a:gd name="connsiteY15" fmla="*/ 42863 h 777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39869" h="777239">
                <a:moveTo>
                  <a:pt x="1193006" y="777240"/>
                </a:moveTo>
                <a:lnTo>
                  <a:pt x="47053" y="777240"/>
                </a:lnTo>
                <a:cubicBezTo>
                  <a:pt x="21050" y="777240"/>
                  <a:pt x="0" y="756095"/>
                  <a:pt x="0" y="730187"/>
                </a:cubicBezTo>
                <a:lnTo>
                  <a:pt x="0" y="41243"/>
                </a:lnTo>
                <a:cubicBezTo>
                  <a:pt x="0" y="18479"/>
                  <a:pt x="18574" y="0"/>
                  <a:pt x="41339" y="0"/>
                </a:cubicBezTo>
                <a:lnTo>
                  <a:pt x="1198626" y="0"/>
                </a:lnTo>
                <a:cubicBezTo>
                  <a:pt x="1221391" y="0"/>
                  <a:pt x="1239869" y="18479"/>
                  <a:pt x="1239869" y="41243"/>
                </a:cubicBezTo>
                <a:lnTo>
                  <a:pt x="1239869" y="730282"/>
                </a:lnTo>
                <a:cubicBezTo>
                  <a:pt x="1239869" y="756190"/>
                  <a:pt x="1218819" y="777240"/>
                  <a:pt x="1193006" y="777240"/>
                </a:cubicBezTo>
                <a:close/>
                <a:moveTo>
                  <a:pt x="42863" y="42863"/>
                </a:moveTo>
                <a:lnTo>
                  <a:pt x="42863" y="730187"/>
                </a:lnTo>
                <a:cubicBezTo>
                  <a:pt x="42863" y="732473"/>
                  <a:pt x="44768" y="734378"/>
                  <a:pt x="47053" y="734378"/>
                </a:cubicBezTo>
                <a:lnTo>
                  <a:pt x="1192911" y="734378"/>
                </a:lnTo>
                <a:cubicBezTo>
                  <a:pt x="1195102" y="734378"/>
                  <a:pt x="1196912" y="732568"/>
                  <a:pt x="1196912" y="730377"/>
                </a:cubicBezTo>
                <a:lnTo>
                  <a:pt x="1196912" y="42863"/>
                </a:lnTo>
                <a:lnTo>
                  <a:pt x="42863" y="42863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C1798D7-92B2-4104-A58F-A28BDE5CD91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951163" y="4025900"/>
            <a:ext cx="6918325" cy="28321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Icon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072075-1FBB-4753-AACA-E48D204A06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49538" y="1743111"/>
            <a:ext cx="7750174" cy="19228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Question?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DB52B2-164D-4495-8F62-EA906FA63C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49537" y="1175222"/>
            <a:ext cx="7750175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chemeClr val="bg1">
                    <a:lumMod val="85000"/>
                  </a:schemeClr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Input from Audience</a:t>
            </a:r>
          </a:p>
        </p:txBody>
      </p:sp>
    </p:spTree>
    <p:extLst>
      <p:ext uri="{BB962C8B-B14F-4D97-AF65-F5344CB8AC3E}">
        <p14:creationId xmlns:p14="http://schemas.microsoft.com/office/powerpoint/2010/main" val="407958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ing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C421DA-721C-46DD-8BE3-70ED549837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774825"/>
            <a:ext cx="12192000" cy="33083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277837" y="2453137"/>
            <a:ext cx="5547811" cy="2351315"/>
          </a:xfrm>
          <a:prstGeom prst="rect">
            <a:avLst/>
          </a:prstGeom>
          <a:solidFill>
            <a:srgbClr val="2A4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Franklin Gothic Book" panose="020B0503020102020204" pitchFamily="34" charset="0"/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700249" y="2051439"/>
            <a:ext cx="799102" cy="799102"/>
            <a:chOff x="5568818" y="1490121"/>
            <a:chExt cx="1054364" cy="1054364"/>
          </a:xfrm>
          <a:solidFill>
            <a:srgbClr val="8A1F03"/>
          </a:solidFill>
        </p:grpSpPr>
        <p:sp>
          <p:nvSpPr>
            <p:cNvPr id="6" name="Rectangle 5"/>
            <p:cNvSpPr/>
            <p:nvPr/>
          </p:nvSpPr>
          <p:spPr>
            <a:xfrm>
              <a:off x="5568818" y="1490121"/>
              <a:ext cx="1054364" cy="1054364"/>
            </a:xfrm>
            <a:prstGeom prst="rect">
              <a:avLst/>
            </a:prstGeom>
            <a:grpFill/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568818" y="2457615"/>
              <a:ext cx="1054364" cy="8687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944425" y="2237148"/>
            <a:ext cx="303149" cy="441799"/>
            <a:chOff x="785813" y="3876675"/>
            <a:chExt cx="614363" cy="895350"/>
          </a:xfrm>
        </p:grpSpPr>
        <p:sp>
          <p:nvSpPr>
            <p:cNvPr id="9" name="Freeform 5"/>
            <p:cNvSpPr>
              <a:spLocks/>
            </p:cNvSpPr>
            <p:nvPr/>
          </p:nvSpPr>
          <p:spPr bwMode="auto">
            <a:xfrm>
              <a:off x="850900" y="3876675"/>
              <a:ext cx="487363" cy="682625"/>
            </a:xfrm>
            <a:custGeom>
              <a:avLst/>
              <a:gdLst>
                <a:gd name="T0" fmla="*/ 128 w 128"/>
                <a:gd name="T1" fmla="*/ 120 h 180"/>
                <a:gd name="T2" fmla="*/ 64 w 128"/>
                <a:gd name="T3" fmla="*/ 180 h 180"/>
                <a:gd name="T4" fmla="*/ 0 w 128"/>
                <a:gd name="T5" fmla="*/ 120 h 180"/>
                <a:gd name="T6" fmla="*/ 0 w 128"/>
                <a:gd name="T7" fmla="*/ 59 h 180"/>
                <a:gd name="T8" fmla="*/ 63 w 128"/>
                <a:gd name="T9" fmla="*/ 0 h 180"/>
                <a:gd name="T10" fmla="*/ 128 w 128"/>
                <a:gd name="T11" fmla="*/ 59 h 180"/>
                <a:gd name="T12" fmla="*/ 128 w 128"/>
                <a:gd name="T13" fmla="*/ 12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180">
                  <a:moveTo>
                    <a:pt x="128" y="120"/>
                  </a:moveTo>
                  <a:cubicBezTo>
                    <a:pt x="128" y="152"/>
                    <a:pt x="97" y="180"/>
                    <a:pt x="64" y="180"/>
                  </a:cubicBezTo>
                  <a:cubicBezTo>
                    <a:pt x="31" y="180"/>
                    <a:pt x="0" y="152"/>
                    <a:pt x="0" y="120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24"/>
                    <a:pt x="30" y="0"/>
                    <a:pt x="63" y="0"/>
                  </a:cubicBezTo>
                  <a:cubicBezTo>
                    <a:pt x="97" y="0"/>
                    <a:pt x="128" y="28"/>
                    <a:pt x="128" y="59"/>
                  </a:cubicBezTo>
                  <a:lnTo>
                    <a:pt x="128" y="120"/>
                  </a:lnTo>
                  <a:close/>
                </a:path>
              </a:pathLst>
            </a:cu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785813" y="4256088"/>
              <a:ext cx="614363" cy="382588"/>
            </a:xfrm>
            <a:custGeom>
              <a:avLst/>
              <a:gdLst>
                <a:gd name="T0" fmla="*/ 1 w 161"/>
                <a:gd name="T1" fmla="*/ 0 h 101"/>
                <a:gd name="T2" fmla="*/ 1 w 161"/>
                <a:gd name="T3" fmla="*/ 20 h 101"/>
                <a:gd name="T4" fmla="*/ 80 w 161"/>
                <a:gd name="T5" fmla="*/ 101 h 101"/>
                <a:gd name="T6" fmla="*/ 161 w 161"/>
                <a:gd name="T7" fmla="*/ 20 h 101"/>
                <a:gd name="T8" fmla="*/ 161 w 161"/>
                <a:gd name="T9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1" h="101">
                  <a:moveTo>
                    <a:pt x="1" y="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0" y="65"/>
                    <a:pt x="35" y="101"/>
                    <a:pt x="80" y="101"/>
                  </a:cubicBezTo>
                  <a:cubicBezTo>
                    <a:pt x="125" y="101"/>
                    <a:pt x="161" y="65"/>
                    <a:pt x="161" y="20"/>
                  </a:cubicBezTo>
                  <a:cubicBezTo>
                    <a:pt x="161" y="0"/>
                    <a:pt x="161" y="0"/>
                    <a:pt x="161" y="0"/>
                  </a:cubicBezTo>
                </a:path>
              </a:pathLst>
            </a:cu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>
              <a:off x="1095375" y="4638675"/>
              <a:ext cx="0" cy="13335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>
              <a:off x="1095375" y="3876675"/>
              <a:ext cx="0" cy="106363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1185863" y="3894138"/>
              <a:ext cx="0" cy="8890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4" name="Line 10"/>
            <p:cNvSpPr>
              <a:spLocks noChangeShapeType="1"/>
            </p:cNvSpPr>
            <p:nvPr/>
          </p:nvSpPr>
          <p:spPr bwMode="auto">
            <a:xfrm>
              <a:off x="1003300" y="3890963"/>
              <a:ext cx="0" cy="92075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>
              <a:off x="788988" y="4332288"/>
              <a:ext cx="611188" cy="0"/>
            </a:xfrm>
            <a:prstGeom prst="line">
              <a:avLst/>
            </a:prstGeom>
            <a:noFill/>
            <a:ln w="15875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6" name="Line 12"/>
            <p:cNvSpPr>
              <a:spLocks noChangeShapeType="1"/>
            </p:cNvSpPr>
            <p:nvPr/>
          </p:nvSpPr>
          <p:spPr bwMode="auto">
            <a:xfrm>
              <a:off x="850900" y="4087813"/>
              <a:ext cx="163513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7" name="Line 13"/>
            <p:cNvSpPr>
              <a:spLocks noChangeShapeType="1"/>
            </p:cNvSpPr>
            <p:nvPr/>
          </p:nvSpPr>
          <p:spPr bwMode="auto">
            <a:xfrm>
              <a:off x="850900" y="4179888"/>
              <a:ext cx="163513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8" name="Line 14"/>
            <p:cNvSpPr>
              <a:spLocks noChangeShapeType="1"/>
            </p:cNvSpPr>
            <p:nvPr/>
          </p:nvSpPr>
          <p:spPr bwMode="auto">
            <a:xfrm flipH="1">
              <a:off x="1166813" y="4087813"/>
              <a:ext cx="171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19" name="Line 15"/>
            <p:cNvSpPr>
              <a:spLocks noChangeShapeType="1"/>
            </p:cNvSpPr>
            <p:nvPr/>
          </p:nvSpPr>
          <p:spPr bwMode="auto">
            <a:xfrm flipH="1">
              <a:off x="1166813" y="4179888"/>
              <a:ext cx="171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20" name="Line 16"/>
            <p:cNvSpPr>
              <a:spLocks noChangeShapeType="1"/>
            </p:cNvSpPr>
            <p:nvPr/>
          </p:nvSpPr>
          <p:spPr bwMode="auto">
            <a:xfrm>
              <a:off x="850900" y="4270375"/>
              <a:ext cx="163513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 flipH="1">
              <a:off x="1166813" y="4270375"/>
              <a:ext cx="171450" cy="0"/>
            </a:xfrm>
            <a:prstGeom prst="line">
              <a:avLst/>
            </a:prstGeom>
            <a:noFill/>
            <a:ln w="1587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2400">
                <a:latin typeface="Franklin Gothic Book" panose="020B0503020102020204" pitchFamily="34" charset="0"/>
              </a:endParaRPr>
            </a:p>
          </p:txBody>
        </p:sp>
      </p:grpSp>
      <p:cxnSp>
        <p:nvCxnSpPr>
          <p:cNvPr id="22" name="Straight Connector 21"/>
          <p:cNvCxnSpPr/>
          <p:nvPr userDrawn="1"/>
        </p:nvCxnSpPr>
        <p:spPr>
          <a:xfrm>
            <a:off x="5723825" y="3793875"/>
            <a:ext cx="744351" cy="0"/>
          </a:xfrm>
          <a:prstGeom prst="line">
            <a:avLst/>
          </a:prstGeom>
          <a:ln w="15875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close up of a logo&#10;&#10;Description automatically generated">
            <a:extLst>
              <a:ext uri="{FF2B5EF4-FFF2-40B4-BE49-F238E27FC236}">
                <a16:creationId xmlns:a16="http://schemas.microsoft.com/office/drawing/2014/main" id="{F65778A2-CB46-4EF1-B7A3-85B639CDDC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0313" y="6331358"/>
            <a:ext cx="1556037" cy="435690"/>
          </a:xfrm>
          <a:prstGeom prst="rect">
            <a:avLst/>
          </a:prstGeom>
        </p:spPr>
      </p:pic>
      <p:sp>
        <p:nvSpPr>
          <p:cNvPr id="33" name="Text Placeholder 43">
            <a:extLst>
              <a:ext uri="{FF2B5EF4-FFF2-40B4-BE49-F238E27FC236}">
                <a16:creationId xmlns:a16="http://schemas.microsoft.com/office/drawing/2014/main" id="{5E8062A3-3AC4-41D9-9B8F-A537D82B58C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80080" y="3271043"/>
            <a:ext cx="5201162" cy="4048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US" sz="12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1">
            <a:extLst>
              <a:ext uri="{FF2B5EF4-FFF2-40B4-BE49-F238E27FC236}">
                <a16:creationId xmlns:a16="http://schemas.microsoft.com/office/drawing/2014/main" id="{BF543539-C33D-4275-81B6-A44C9CE1CAA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8491" y="2961563"/>
            <a:ext cx="5213022" cy="308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lang="en-US" sz="1600" b="1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43">
            <a:extLst>
              <a:ext uri="{FF2B5EF4-FFF2-40B4-BE49-F238E27FC236}">
                <a16:creationId xmlns:a16="http://schemas.microsoft.com/office/drawing/2014/main" id="{815A779C-9377-4EE7-B248-111F23C766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495419" y="3911895"/>
            <a:ext cx="5201162" cy="79088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400" kern="1200" dirty="0" smtClean="0">
                <a:solidFill>
                  <a:schemeClr val="bg1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4572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en-US" sz="1200" kern="1200" dirty="0" smtClean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en-US" sz="12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930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2305159-15F8-4FF4-9C38-0D0A97FB77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644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311389-1BC6-4C21-A36F-8502438CE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67F105B5-0738-4E00-925C-D33F96B15E9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22" y="2252408"/>
            <a:ext cx="5202936" cy="601662"/>
          </a:xfrm>
          <a:prstGeom prst="snip1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D4E678A0-8854-4F9B-966E-20198F64C5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58538" y="2242819"/>
            <a:ext cx="5203124" cy="601662"/>
          </a:xfrm>
          <a:prstGeom prst="snip1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19">
            <a:extLst>
              <a:ext uri="{FF2B5EF4-FFF2-40B4-BE49-F238E27FC236}">
                <a16:creationId xmlns:a16="http://schemas.microsoft.com/office/drawing/2014/main" id="{71EFA632-35D3-4CD1-879E-B2349057E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0321" y="2864498"/>
            <a:ext cx="5202936" cy="3608356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>
            <a:normAutofit/>
          </a:bodyPr>
          <a:lstStyle>
            <a:lvl1pPr>
              <a:spcBef>
                <a:spcPts val="2400"/>
              </a:spcBef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9EF6ABD9-18B4-410C-83D7-23322921CF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8743" y="2854070"/>
            <a:ext cx="5202596" cy="3618786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/>
          <a:lstStyle>
            <a:lvl1pPr>
              <a:spcBef>
                <a:spcPts val="2400"/>
              </a:spcBef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</p:spTree>
    <p:extLst>
      <p:ext uri="{BB962C8B-B14F-4D97-AF65-F5344CB8AC3E}">
        <p14:creationId xmlns:p14="http://schemas.microsoft.com/office/powerpoint/2010/main" val="13612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502DBC7-775C-4060-8C9A-5921D0AF6AD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86449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B29676-62C5-4AC3-AFFE-9B7036D17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C799FF3E-0CF5-4DAA-A0FC-0C41683B08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020" y="2262836"/>
            <a:ext cx="3184848" cy="601662"/>
          </a:xfrm>
          <a:prstGeom prst="snip1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FDDE29BE-BC02-42A4-A776-57B4857297A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3576" y="2262836"/>
            <a:ext cx="3184848" cy="601662"/>
          </a:xfrm>
          <a:prstGeom prst="snip1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61E5656B-F924-4EAF-906F-BF6B86EB57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95809" y="2262836"/>
            <a:ext cx="3184848" cy="601662"/>
          </a:xfrm>
          <a:prstGeom prst="snip1Rect">
            <a:avLst/>
          </a:prstGeom>
          <a:solidFill>
            <a:srgbClr val="347AA0"/>
          </a:solidFill>
          <a:ln>
            <a:solidFill>
              <a:srgbClr val="347AA0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27124136-66F2-4A9C-ACD2-643C944C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020" y="2864497"/>
            <a:ext cx="3184525" cy="3618785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87B1838A-8D8F-4AD7-8D5E-A2F36BA3D6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03576" y="2874087"/>
            <a:ext cx="3184525" cy="3618786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/>
          <a:lstStyle>
            <a:lvl1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FD492925-6B42-41A7-B932-A945AAA3A0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96132" y="2874087"/>
            <a:ext cx="3184525" cy="3618787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>
            <a:normAutofit/>
          </a:bodyPr>
          <a:lstStyle>
            <a:lvl1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spcAft>
                <a:spcPts val="600"/>
              </a:spcAft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martArt Placeholder 11">
            <a:extLst>
              <a:ext uri="{FF2B5EF4-FFF2-40B4-BE49-F238E27FC236}">
                <a16:creationId xmlns:a16="http://schemas.microsoft.com/office/drawing/2014/main" id="{DD633F19-99C3-471F-8911-961F84217683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7371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9EA0B331-B03A-41D6-AA7D-5EEDACCC09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590"/>
            <a:ext cx="12192000" cy="2864498"/>
          </a:xfrm>
          <a:prstGeom prst="rect">
            <a:avLst/>
          </a:prstGeom>
          <a:ln>
            <a:noFill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860D164-B0A3-405C-9B95-C4A2BB105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effectLst/>
        </p:spPr>
        <p:txBody>
          <a:bodyPr anchor="ctr"/>
          <a:lstStyle>
            <a:lvl1pPr>
              <a:defRPr>
                <a:solidFill>
                  <a:schemeClr val="bg1"/>
                </a:solidFill>
                <a:effectLst/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15">
            <a:extLst>
              <a:ext uri="{FF2B5EF4-FFF2-40B4-BE49-F238E27FC236}">
                <a16:creationId xmlns:a16="http://schemas.microsoft.com/office/drawing/2014/main" id="{B4B5D333-051B-426E-BBE1-8D3F005A20F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1020" y="2262836"/>
            <a:ext cx="2523744" cy="601662"/>
          </a:xfrm>
          <a:prstGeom prst="snip1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C7A35E6D-56BF-4FF6-A3C6-C8967FA5E4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6393" y="2262833"/>
            <a:ext cx="2523744" cy="601662"/>
          </a:xfrm>
          <a:prstGeom prst="snip1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CDFD8C0-0504-4D9A-83CE-C89A2D4A4AB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81766" y="2262837"/>
            <a:ext cx="2523744" cy="601662"/>
          </a:xfrm>
          <a:prstGeom prst="snip1Rect">
            <a:avLst/>
          </a:prstGeom>
          <a:solidFill>
            <a:srgbClr val="347AA0"/>
          </a:solidFill>
          <a:ln>
            <a:solidFill>
              <a:srgbClr val="347AA0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8F67CE21-D31F-49DF-B38B-AD4AD9F08D4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020" y="2864497"/>
            <a:ext cx="2523744" cy="3618785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EEB9793B-652F-44A2-BCFC-EEB45BFA0F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6393" y="2864496"/>
            <a:ext cx="2523744" cy="3618786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/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83A7F072-40D9-4C47-8B3E-C4E025FF71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81766" y="2874088"/>
            <a:ext cx="2523744" cy="3618787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F61F374F-AFA5-4017-9521-79F2555E39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357236" y="2267631"/>
            <a:ext cx="2523744" cy="601662"/>
          </a:xfrm>
          <a:prstGeom prst="snip1Rect">
            <a:avLst/>
          </a:prstGeom>
          <a:solidFill>
            <a:srgbClr val="6D8F17"/>
          </a:solidFill>
          <a:ln>
            <a:solidFill>
              <a:srgbClr val="6D8F17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9AC5D2A3-1FDE-4B4A-BD0F-4ED3EE1E0B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357236" y="2854907"/>
            <a:ext cx="2523744" cy="3618787"/>
          </a:xfrm>
          <a:prstGeom prst="rect">
            <a:avLst/>
          </a:prstGeom>
          <a:solidFill>
            <a:srgbClr val="656565"/>
          </a:solidFill>
          <a:ln>
            <a:solidFill>
              <a:srgbClr val="656565"/>
            </a:solidFill>
          </a:ln>
        </p:spPr>
        <p:txBody>
          <a:bodyPr>
            <a:normAutofit/>
          </a:bodyPr>
          <a:lstStyle>
            <a:lvl1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2pPr>
            <a:lvl3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3pPr>
            <a:lvl4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4pPr>
            <a:lvl5pPr>
              <a:buClr>
                <a:schemeClr val="bg1"/>
              </a:buClr>
              <a:defRPr sz="1800">
                <a:solidFill>
                  <a:schemeClr val="bg1"/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090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 Pictur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AAC1A8-4F9F-4203-98B2-6784B93BB4EC}"/>
              </a:ext>
            </a:extLst>
          </p:cNvPr>
          <p:cNvSpPr/>
          <p:nvPr userDrawn="1"/>
        </p:nvSpPr>
        <p:spPr>
          <a:xfrm>
            <a:off x="-2" y="3755157"/>
            <a:ext cx="12192000" cy="3017520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14CA50A0-A251-4F57-A050-D17D466C9F83}"/>
              </a:ext>
            </a:extLst>
          </p:cNvPr>
          <p:cNvSpPr/>
          <p:nvPr userDrawn="1"/>
        </p:nvSpPr>
        <p:spPr>
          <a:xfrm rot="10800000">
            <a:off x="847229" y="3755156"/>
            <a:ext cx="29337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: Single Corner Snipped 25">
            <a:extLst>
              <a:ext uri="{FF2B5EF4-FFF2-40B4-BE49-F238E27FC236}">
                <a16:creationId xmlns:a16="http://schemas.microsoft.com/office/drawing/2014/main" id="{D242B1A7-74EC-483C-AD61-115C33BE2646}"/>
              </a:ext>
            </a:extLst>
          </p:cNvPr>
          <p:cNvSpPr/>
          <p:nvPr userDrawn="1"/>
        </p:nvSpPr>
        <p:spPr>
          <a:xfrm rot="10800000">
            <a:off x="4628356" y="3755156"/>
            <a:ext cx="2935287" cy="216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: Single Corner Snipped 31">
            <a:extLst>
              <a:ext uri="{FF2B5EF4-FFF2-40B4-BE49-F238E27FC236}">
                <a16:creationId xmlns:a16="http://schemas.microsoft.com/office/drawing/2014/main" id="{88625007-B8D9-4D4A-B4E0-61952E4B7014}"/>
              </a:ext>
            </a:extLst>
          </p:cNvPr>
          <p:cNvSpPr/>
          <p:nvPr userDrawn="1"/>
        </p:nvSpPr>
        <p:spPr>
          <a:xfrm rot="10800000">
            <a:off x="8410079" y="3755156"/>
            <a:ext cx="2935288" cy="21626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icture Placeholder 25">
            <a:extLst>
              <a:ext uri="{FF2B5EF4-FFF2-40B4-BE49-F238E27FC236}">
                <a16:creationId xmlns:a16="http://schemas.microsoft.com/office/drawing/2014/main" id="{654250FA-2B8D-4082-95CC-FE6468E0CE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10457" y="2116091"/>
            <a:ext cx="2934925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74F34395-E577-4EFA-85F2-50F4BC6A405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628538" y="2116091"/>
            <a:ext cx="2934925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7FA05BD3-325D-422D-9A57-DE9876BCA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46618" y="2116091"/>
            <a:ext cx="2934312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26EC6-F715-47B4-9018-1B0C2FFDC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960" y="186335"/>
            <a:ext cx="1440765" cy="404215"/>
          </a:xfrm>
          <a:prstGeom prst="rect">
            <a:avLst/>
          </a:prstGeom>
        </p:spPr>
      </p:pic>
      <p:sp>
        <p:nvSpPr>
          <p:cNvPr id="13" name="SmartArt Placeholder 11">
            <a:extLst>
              <a:ext uri="{FF2B5EF4-FFF2-40B4-BE49-F238E27FC236}">
                <a16:creationId xmlns:a16="http://schemas.microsoft.com/office/drawing/2014/main" id="{20674048-6380-4F7E-BB55-7F798C4D403C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1A03-D126-46EF-AE6F-AE20F43714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525" y="590550"/>
            <a:ext cx="5553075" cy="331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800">
                <a:latin typeface="Franklin Gothic Medium Cond" panose="020B0606030402020204" pitchFamily="34" charset="0"/>
              </a:rPr>
              <a:t>TITLE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514733-4DC4-4C34-A27C-E7E234FD83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0924" y="940220"/>
            <a:ext cx="11108951" cy="81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4800"/>
              <a:t>SUBTITLE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0885D6B-7ECD-46A1-969D-D7192CC414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6617" y="3806749"/>
            <a:ext cx="2933701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163E39D-BDF0-4932-9E28-56471AFAB7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846617" y="4390836"/>
            <a:ext cx="29337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B168113D-06A7-4325-B2AF-6C22893A6F0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29748" y="3806749"/>
            <a:ext cx="2933701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34A6DD3F-2DCA-4426-B246-7B5AB2F129E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4629748" y="4390836"/>
            <a:ext cx="29337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26E162E5-23DE-4AF6-98CC-E425E94CA0F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411668" y="3806749"/>
            <a:ext cx="2933701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99F184A1-A0B6-4D30-9A6D-67B5CF70423C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11668" y="4390836"/>
            <a:ext cx="29337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67CA42-0D3D-46D4-A256-C569E255846D}"/>
              </a:ext>
            </a:extLst>
          </p:cNvPr>
          <p:cNvSpPr/>
          <p:nvPr userDrawn="1"/>
        </p:nvSpPr>
        <p:spPr>
          <a:xfrm>
            <a:off x="567592" y="1819935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8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ulle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F6F763-88F6-4FE7-9907-4655FC3DAF64}"/>
              </a:ext>
            </a:extLst>
          </p:cNvPr>
          <p:cNvSpPr/>
          <p:nvPr userDrawn="1"/>
        </p:nvSpPr>
        <p:spPr>
          <a:xfrm>
            <a:off x="0" y="0"/>
            <a:ext cx="12192000" cy="1729648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C250B6-7E35-4583-BA78-6507C877D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152" y="558845"/>
            <a:ext cx="10515600" cy="707216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D9724EB-F59D-4A58-8060-1F78817F3F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152" y="225846"/>
            <a:ext cx="2386012" cy="315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E7CD86B-8FEE-4C7E-87FD-4B122BAB916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5152" y="2205318"/>
            <a:ext cx="11046213" cy="4427256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69C3233-8AEC-483A-9CD8-2C5BFE2D78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70" y="6139380"/>
            <a:ext cx="1905000" cy="533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E0CE5F-02FB-4B62-875E-B1D097437565}"/>
              </a:ext>
            </a:extLst>
          </p:cNvPr>
          <p:cNvSpPr/>
          <p:nvPr userDrawn="1"/>
        </p:nvSpPr>
        <p:spPr>
          <a:xfrm>
            <a:off x="633228" y="1283926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92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 Pictur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AAC1A8-4F9F-4203-98B2-6784B93BB4EC}"/>
              </a:ext>
            </a:extLst>
          </p:cNvPr>
          <p:cNvSpPr/>
          <p:nvPr userDrawn="1"/>
        </p:nvSpPr>
        <p:spPr>
          <a:xfrm>
            <a:off x="0" y="3769012"/>
            <a:ext cx="12192000" cy="3017520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7FA05BD3-325D-422D-9A57-DE9876BCA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681" y="2128388"/>
            <a:ext cx="2276856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26EC6-F715-47B4-9018-1B0C2FFDC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960" y="186335"/>
            <a:ext cx="1440765" cy="404215"/>
          </a:xfrm>
          <a:prstGeom prst="rect">
            <a:avLst/>
          </a:prstGeom>
        </p:spPr>
      </p:pic>
      <p:sp>
        <p:nvSpPr>
          <p:cNvPr id="13" name="SmartArt Placeholder 11">
            <a:extLst>
              <a:ext uri="{FF2B5EF4-FFF2-40B4-BE49-F238E27FC236}">
                <a16:creationId xmlns:a16="http://schemas.microsoft.com/office/drawing/2014/main" id="{20674048-6380-4F7E-BB55-7F798C4D403C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1A03-D126-46EF-AE6F-AE20F43714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525" y="590550"/>
            <a:ext cx="5553075" cy="331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800">
                <a:latin typeface="Franklin Gothic Medium Cond" panose="020B0606030402020204" pitchFamily="34" charset="0"/>
              </a:rPr>
              <a:t>TITLE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514733-4DC4-4C34-A27C-E7E234FD83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0924" y="940220"/>
            <a:ext cx="11108951" cy="81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4800"/>
              <a:t>SUBTITLE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0885D6B-7ECD-46A1-969D-D7192CC414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25682" y="3762459"/>
            <a:ext cx="2276856" cy="53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163E39D-BDF0-4932-9E28-56471AFAB7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25681" y="4294954"/>
            <a:ext cx="2276245" cy="121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26" name="Picture Placeholder 20">
            <a:extLst>
              <a:ext uri="{FF2B5EF4-FFF2-40B4-BE49-F238E27FC236}">
                <a16:creationId xmlns:a16="http://schemas.microsoft.com/office/drawing/2014/main" id="{7953EC55-7C00-4032-97DE-CC1BC3817B0F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2532979" y="2111525"/>
            <a:ext cx="2276856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27" name="Text Placeholder 18">
            <a:extLst>
              <a:ext uri="{FF2B5EF4-FFF2-40B4-BE49-F238E27FC236}">
                <a16:creationId xmlns:a16="http://schemas.microsoft.com/office/drawing/2014/main" id="{FEC84EB3-8A25-42BC-8058-B803B1DB086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532980" y="3762459"/>
            <a:ext cx="2276856" cy="53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B6627921-0FEC-4A70-8238-028D214553A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33590" y="4294954"/>
            <a:ext cx="2276245" cy="121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0" name="Picture Placeholder 20">
            <a:extLst>
              <a:ext uri="{FF2B5EF4-FFF2-40B4-BE49-F238E27FC236}">
                <a16:creationId xmlns:a16="http://schemas.microsoft.com/office/drawing/2014/main" id="{CD09B892-7261-4D71-848D-3E57B1F83F48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4957572" y="2107938"/>
            <a:ext cx="2276856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E8BB9EEB-5385-427A-A2C7-378A22089B1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57572" y="3762459"/>
            <a:ext cx="2276856" cy="53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2" name="Text Placeholder 20">
            <a:extLst>
              <a:ext uri="{FF2B5EF4-FFF2-40B4-BE49-F238E27FC236}">
                <a16:creationId xmlns:a16="http://schemas.microsoft.com/office/drawing/2014/main" id="{F170897F-A4D2-45A4-BAC7-F8E657B872EE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940279" y="4294954"/>
            <a:ext cx="2294150" cy="121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4" name="Picture Placeholder 20">
            <a:extLst>
              <a:ext uri="{FF2B5EF4-FFF2-40B4-BE49-F238E27FC236}">
                <a16:creationId xmlns:a16="http://schemas.microsoft.com/office/drawing/2014/main" id="{D30F499D-8A26-405E-AF7D-E06C4CEFCA22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7359498" y="2114491"/>
            <a:ext cx="2276856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3DD7F8C6-FFCC-4E15-A47E-D00B4E32015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60110" y="3762459"/>
            <a:ext cx="2276856" cy="53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 Placeholder 20">
            <a:extLst>
              <a:ext uri="{FF2B5EF4-FFF2-40B4-BE49-F238E27FC236}">
                <a16:creationId xmlns:a16="http://schemas.microsoft.com/office/drawing/2014/main" id="{6955BB5A-9012-4F77-8E05-EB01220C782D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7359498" y="4294954"/>
            <a:ext cx="2276245" cy="121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8" name="Picture Placeholder 20">
            <a:extLst>
              <a:ext uri="{FF2B5EF4-FFF2-40B4-BE49-F238E27FC236}">
                <a16:creationId xmlns:a16="http://schemas.microsoft.com/office/drawing/2014/main" id="{F44F1E1B-D78D-40FA-AEC4-8266F8F491A0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9760813" y="2114491"/>
            <a:ext cx="2276856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39" name="Text Placeholder 18">
            <a:extLst>
              <a:ext uri="{FF2B5EF4-FFF2-40B4-BE49-F238E27FC236}">
                <a16:creationId xmlns:a16="http://schemas.microsoft.com/office/drawing/2014/main" id="{04225EB5-67F7-4252-A1E9-F6984BAE368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760814" y="3762459"/>
            <a:ext cx="2276856" cy="532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0" name="Text Placeholder 20">
            <a:extLst>
              <a:ext uri="{FF2B5EF4-FFF2-40B4-BE49-F238E27FC236}">
                <a16:creationId xmlns:a16="http://schemas.microsoft.com/office/drawing/2014/main" id="{1FAC77B4-B4BC-4E59-84D2-AAD8559A5592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760813" y="4294954"/>
            <a:ext cx="2276245" cy="12112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A234869-C672-4830-B4C5-532B37F240CE}"/>
              </a:ext>
            </a:extLst>
          </p:cNvPr>
          <p:cNvSpPr/>
          <p:nvPr userDrawn="1"/>
        </p:nvSpPr>
        <p:spPr>
          <a:xfrm>
            <a:off x="567592" y="1819935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50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olumn Picture + 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AAAC1A8-4F9F-4203-98B2-6784B93BB4EC}"/>
              </a:ext>
            </a:extLst>
          </p:cNvPr>
          <p:cNvSpPr/>
          <p:nvPr userDrawn="1"/>
        </p:nvSpPr>
        <p:spPr>
          <a:xfrm>
            <a:off x="0" y="3928324"/>
            <a:ext cx="12192000" cy="2858207"/>
          </a:xfrm>
          <a:prstGeom prst="rect">
            <a:avLst/>
          </a:prstGeom>
          <a:solidFill>
            <a:srgbClr val="2646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: Single Corner Snipped 7">
            <a:extLst>
              <a:ext uri="{FF2B5EF4-FFF2-40B4-BE49-F238E27FC236}">
                <a16:creationId xmlns:a16="http://schemas.microsoft.com/office/drawing/2014/main" id="{14CA50A0-A251-4F57-A050-D17D466C9F83}"/>
              </a:ext>
            </a:extLst>
          </p:cNvPr>
          <p:cNvSpPr/>
          <p:nvPr userDrawn="1"/>
        </p:nvSpPr>
        <p:spPr>
          <a:xfrm rot="10800000">
            <a:off x="100742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20">
            <a:extLst>
              <a:ext uri="{FF2B5EF4-FFF2-40B4-BE49-F238E27FC236}">
                <a16:creationId xmlns:a16="http://schemas.microsoft.com/office/drawing/2014/main" id="{7FA05BD3-325D-422D-9A57-DE9876BCA1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0742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26EC6-F715-47B4-9018-1B0C2FFDC6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3960" y="186335"/>
            <a:ext cx="1440765" cy="404215"/>
          </a:xfrm>
          <a:prstGeom prst="rect">
            <a:avLst/>
          </a:prstGeom>
        </p:spPr>
      </p:pic>
      <p:sp>
        <p:nvSpPr>
          <p:cNvPr id="13" name="SmartArt Placeholder 11">
            <a:extLst>
              <a:ext uri="{FF2B5EF4-FFF2-40B4-BE49-F238E27FC236}">
                <a16:creationId xmlns:a16="http://schemas.microsoft.com/office/drawing/2014/main" id="{20674048-6380-4F7E-BB55-7F798C4D403C}"/>
              </a:ext>
            </a:extLst>
          </p:cNvPr>
          <p:cNvSpPr>
            <a:spLocks noGrp="1"/>
          </p:cNvSpPr>
          <p:nvPr>
            <p:ph type="dgm" sz="quarter" idx="32" hasCustomPrompt="1"/>
          </p:nvPr>
        </p:nvSpPr>
        <p:spPr>
          <a:xfrm flipV="1">
            <a:off x="2" y="6772677"/>
            <a:ext cx="12191998" cy="85323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  <a:effectLst/>
        </p:spPr>
        <p:txBody>
          <a:bodyPr/>
          <a:lstStyle>
            <a:lvl1pPr marL="0" indent="0">
              <a:buNone/>
              <a:defRPr sz="800"/>
            </a:lvl1pPr>
          </a:lstStyle>
          <a:p>
            <a:r>
              <a:rPr lang="en-US"/>
              <a:t>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11A03-D126-46EF-AE6F-AE20F437140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0525" y="590550"/>
            <a:ext cx="5553075" cy="3317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sz="1800">
                <a:latin typeface="Franklin Gothic Medium Cond" panose="020B0606030402020204" pitchFamily="34" charset="0"/>
              </a:rPr>
              <a:t>TITLE</a:t>
            </a:r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A514733-4DC4-4C34-A27C-E7E234FD83D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70924" y="940220"/>
            <a:ext cx="11108951" cy="8191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4800"/>
              <a:t>SUBTITLE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0885D6B-7ECD-46A1-969D-D7192CC4149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0742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163E39D-BDF0-4932-9E28-56471AFAB7C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100742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47" name="Rectangle: Single Corner Snipped 7">
            <a:extLst>
              <a:ext uri="{FF2B5EF4-FFF2-40B4-BE49-F238E27FC236}">
                <a16:creationId xmlns:a16="http://schemas.microsoft.com/office/drawing/2014/main" id="{15989998-5641-4FB3-9844-E52BD57FACF2}"/>
              </a:ext>
            </a:extLst>
          </p:cNvPr>
          <p:cNvSpPr/>
          <p:nvPr userDrawn="1"/>
        </p:nvSpPr>
        <p:spPr>
          <a:xfrm rot="10800000">
            <a:off x="1825401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8" name="Rectangle: Single Corner Snipped 7">
            <a:extLst>
              <a:ext uri="{FF2B5EF4-FFF2-40B4-BE49-F238E27FC236}">
                <a16:creationId xmlns:a16="http://schemas.microsoft.com/office/drawing/2014/main" id="{566714AD-21CE-4371-A02A-736D86C8448F}"/>
              </a:ext>
            </a:extLst>
          </p:cNvPr>
          <p:cNvSpPr/>
          <p:nvPr userDrawn="1"/>
        </p:nvSpPr>
        <p:spPr>
          <a:xfrm rot="10800000">
            <a:off x="3550059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9" name="Rectangle: Single Corner Snipped 7">
            <a:extLst>
              <a:ext uri="{FF2B5EF4-FFF2-40B4-BE49-F238E27FC236}">
                <a16:creationId xmlns:a16="http://schemas.microsoft.com/office/drawing/2014/main" id="{CE18997A-4D2A-4FC9-AE2B-CA824E643B48}"/>
              </a:ext>
            </a:extLst>
          </p:cNvPr>
          <p:cNvSpPr/>
          <p:nvPr userDrawn="1"/>
        </p:nvSpPr>
        <p:spPr>
          <a:xfrm rot="10800000">
            <a:off x="5270962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0" name="Rectangle: Single Corner Snipped 7">
            <a:extLst>
              <a:ext uri="{FF2B5EF4-FFF2-40B4-BE49-F238E27FC236}">
                <a16:creationId xmlns:a16="http://schemas.microsoft.com/office/drawing/2014/main" id="{21BB85DD-B53A-42D5-9650-4CDEE39F4128}"/>
              </a:ext>
            </a:extLst>
          </p:cNvPr>
          <p:cNvSpPr/>
          <p:nvPr userDrawn="1"/>
        </p:nvSpPr>
        <p:spPr>
          <a:xfrm rot="10800000">
            <a:off x="6999375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" name="Rectangle: Single Corner Snipped 7">
            <a:extLst>
              <a:ext uri="{FF2B5EF4-FFF2-40B4-BE49-F238E27FC236}">
                <a16:creationId xmlns:a16="http://schemas.microsoft.com/office/drawing/2014/main" id="{9D9350CB-E516-4350-8A43-F15CD960A2A7}"/>
              </a:ext>
            </a:extLst>
          </p:cNvPr>
          <p:cNvSpPr/>
          <p:nvPr userDrawn="1"/>
        </p:nvSpPr>
        <p:spPr>
          <a:xfrm rot="10800000">
            <a:off x="8727789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2" name="Rectangle: Single Corner Snipped 7">
            <a:extLst>
              <a:ext uri="{FF2B5EF4-FFF2-40B4-BE49-F238E27FC236}">
                <a16:creationId xmlns:a16="http://schemas.microsoft.com/office/drawing/2014/main" id="{E5D193D4-34AA-4EAF-8B48-7281040CB5B4}"/>
              </a:ext>
            </a:extLst>
          </p:cNvPr>
          <p:cNvSpPr/>
          <p:nvPr userDrawn="1"/>
        </p:nvSpPr>
        <p:spPr>
          <a:xfrm rot="10800000">
            <a:off x="10456203" y="3928324"/>
            <a:ext cx="1600200" cy="21626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3" name="Picture Placeholder 20">
            <a:extLst>
              <a:ext uri="{FF2B5EF4-FFF2-40B4-BE49-F238E27FC236}">
                <a16:creationId xmlns:a16="http://schemas.microsoft.com/office/drawing/2014/main" id="{834D2FCF-0F6D-47BD-946C-CC6EBF25073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1829156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4" name="Text Placeholder 18">
            <a:extLst>
              <a:ext uri="{FF2B5EF4-FFF2-40B4-BE49-F238E27FC236}">
                <a16:creationId xmlns:a16="http://schemas.microsoft.com/office/drawing/2014/main" id="{7E71240A-5096-4AEB-9E1C-71B797AAA7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829156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BE758305-1D7C-4DDE-8584-15DD5F7B59F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829156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6" name="Picture Placeholder 20">
            <a:extLst>
              <a:ext uri="{FF2B5EF4-FFF2-40B4-BE49-F238E27FC236}">
                <a16:creationId xmlns:a16="http://schemas.microsoft.com/office/drawing/2014/main" id="{91DC8E6F-BE4A-4E04-9E68-CD84BF85E7B2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60103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57" name="Text Placeholder 18">
            <a:extLst>
              <a:ext uri="{FF2B5EF4-FFF2-40B4-BE49-F238E27FC236}">
                <a16:creationId xmlns:a16="http://schemas.microsoft.com/office/drawing/2014/main" id="{D802382D-4991-4B66-BB81-E7C869DFD8A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60103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8" name="Text Placeholder 20">
            <a:extLst>
              <a:ext uri="{FF2B5EF4-FFF2-40B4-BE49-F238E27FC236}">
                <a16:creationId xmlns:a16="http://schemas.microsoft.com/office/drawing/2014/main" id="{1AC29446-709F-48C7-9435-37453ECCA0E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560103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9" name="Picture Placeholder 20">
            <a:extLst>
              <a:ext uri="{FF2B5EF4-FFF2-40B4-BE49-F238E27FC236}">
                <a16:creationId xmlns:a16="http://schemas.microsoft.com/office/drawing/2014/main" id="{E57419ED-850B-4545-877A-DF6AC3F2A091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5269694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0" name="Text Placeholder 18">
            <a:extLst>
              <a:ext uri="{FF2B5EF4-FFF2-40B4-BE49-F238E27FC236}">
                <a16:creationId xmlns:a16="http://schemas.microsoft.com/office/drawing/2014/main" id="{DB7BD47D-D3EC-4CE4-ACB8-039A3318A4F8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69694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1" name="Text Placeholder 20">
            <a:extLst>
              <a:ext uri="{FF2B5EF4-FFF2-40B4-BE49-F238E27FC236}">
                <a16:creationId xmlns:a16="http://schemas.microsoft.com/office/drawing/2014/main" id="{BC830738-00E8-4B21-A60A-40204EFB7339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5269694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2" name="Picture Placeholder 20">
            <a:extLst>
              <a:ext uri="{FF2B5EF4-FFF2-40B4-BE49-F238E27FC236}">
                <a16:creationId xmlns:a16="http://schemas.microsoft.com/office/drawing/2014/main" id="{D48E7955-5DE7-46B2-A81E-AB7F6A8A5A6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6998107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3" name="Text Placeholder 18">
            <a:extLst>
              <a:ext uri="{FF2B5EF4-FFF2-40B4-BE49-F238E27FC236}">
                <a16:creationId xmlns:a16="http://schemas.microsoft.com/office/drawing/2014/main" id="{AA8025A4-F33A-4390-90CB-8AF029BD44B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998107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4" name="Text Placeholder 20">
            <a:extLst>
              <a:ext uri="{FF2B5EF4-FFF2-40B4-BE49-F238E27FC236}">
                <a16:creationId xmlns:a16="http://schemas.microsoft.com/office/drawing/2014/main" id="{E9706648-66DF-4FDD-9EDA-42B909382A8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998107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5" name="Picture Placeholder 20">
            <a:extLst>
              <a:ext uri="{FF2B5EF4-FFF2-40B4-BE49-F238E27FC236}">
                <a16:creationId xmlns:a16="http://schemas.microsoft.com/office/drawing/2014/main" id="{2C981D24-DFC7-4C70-A30B-BA3D6664BCB3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8730322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6" name="Text Placeholder 18">
            <a:extLst>
              <a:ext uri="{FF2B5EF4-FFF2-40B4-BE49-F238E27FC236}">
                <a16:creationId xmlns:a16="http://schemas.microsoft.com/office/drawing/2014/main" id="{79DA1E7D-2FD3-4E96-9545-F47029F9B4A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8730322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7" name="Text Placeholder 20">
            <a:extLst>
              <a:ext uri="{FF2B5EF4-FFF2-40B4-BE49-F238E27FC236}">
                <a16:creationId xmlns:a16="http://schemas.microsoft.com/office/drawing/2014/main" id="{0C71C7DB-22CA-493F-AC83-42A2516A0328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8730322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8" name="Picture Placeholder 20">
            <a:extLst>
              <a:ext uri="{FF2B5EF4-FFF2-40B4-BE49-F238E27FC236}">
                <a16:creationId xmlns:a16="http://schemas.microsoft.com/office/drawing/2014/main" id="{2340F504-23ED-47F0-A7D6-3D412816D11C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>
          <a:xfrm>
            <a:off x="10469662" y="2285020"/>
            <a:ext cx="1600200" cy="1638300"/>
          </a:xfrm>
          <a:custGeom>
            <a:avLst/>
            <a:gdLst>
              <a:gd name="connsiteX0" fmla="*/ 0 w 2934925"/>
              <a:gd name="connsiteY0" fmla="*/ 0 h 1638300"/>
              <a:gd name="connsiteX1" fmla="*/ 2661870 w 2934925"/>
              <a:gd name="connsiteY1" fmla="*/ 0 h 1638300"/>
              <a:gd name="connsiteX2" fmla="*/ 2934925 w 2934925"/>
              <a:gd name="connsiteY2" fmla="*/ 273055 h 1638300"/>
              <a:gd name="connsiteX3" fmla="*/ 2934925 w 2934925"/>
              <a:gd name="connsiteY3" fmla="*/ 1638300 h 1638300"/>
              <a:gd name="connsiteX4" fmla="*/ 0 w 2934925"/>
              <a:gd name="connsiteY4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4925" h="1638300">
                <a:moveTo>
                  <a:pt x="0" y="0"/>
                </a:moveTo>
                <a:lnTo>
                  <a:pt x="2661870" y="0"/>
                </a:lnTo>
                <a:lnTo>
                  <a:pt x="2934925" y="273055"/>
                </a:lnTo>
                <a:lnTo>
                  <a:pt x="2934925" y="1638300"/>
                </a:lnTo>
                <a:lnTo>
                  <a:pt x="0" y="1638300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9" name="Text Placeholder 18">
            <a:extLst>
              <a:ext uri="{FF2B5EF4-FFF2-40B4-BE49-F238E27FC236}">
                <a16:creationId xmlns:a16="http://schemas.microsoft.com/office/drawing/2014/main" id="{CDAC163F-D1C7-47E3-B665-463DBB6E7036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0469662" y="3975678"/>
            <a:ext cx="1600200" cy="5324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0" name="Text Placeholder 20">
            <a:extLst>
              <a:ext uri="{FF2B5EF4-FFF2-40B4-BE49-F238E27FC236}">
                <a16:creationId xmlns:a16="http://schemas.microsoft.com/office/drawing/2014/main" id="{25205C9C-0BC3-4A74-97B7-00858FA3455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10469662" y="4559765"/>
            <a:ext cx="1600200" cy="1211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rgbClr val="656565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C49DD88-B10B-4270-9C4D-B2A715B69DF2}"/>
              </a:ext>
            </a:extLst>
          </p:cNvPr>
          <p:cNvSpPr/>
          <p:nvPr userDrawn="1"/>
        </p:nvSpPr>
        <p:spPr>
          <a:xfrm>
            <a:off x="567592" y="1819935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6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FB853DD-6F63-41F4-80D2-45687EB08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99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46C2732-4DCB-46AB-9044-6B45C91F57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159760" y="2087880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26C894-1222-4B98-B521-A73FD10D4C6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410960" y="2087880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C3B1F1-77E1-476F-8A5B-B13A83ACF65D}"/>
              </a:ext>
            </a:extLst>
          </p:cNvPr>
          <p:cNvCxnSpPr>
            <a:cxnSpLocks/>
          </p:cNvCxnSpPr>
          <p:nvPr userDrawn="1"/>
        </p:nvCxnSpPr>
        <p:spPr>
          <a:xfrm>
            <a:off x="3997616" y="5294013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19B3DD-EBFA-4A9B-B567-912B72D067E9}"/>
              </a:ext>
            </a:extLst>
          </p:cNvPr>
          <p:cNvCxnSpPr>
            <a:cxnSpLocks/>
          </p:cNvCxnSpPr>
          <p:nvPr userDrawn="1"/>
        </p:nvCxnSpPr>
        <p:spPr>
          <a:xfrm>
            <a:off x="7223878" y="5294013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D467A-5DD3-4714-B7EC-9E8389A0C39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9759" y="5436537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4CBF4725-3206-461F-B13F-0E3D0352EC7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159759" y="5875414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0091F4F-8C47-4183-A028-0DD09A20F4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410960" y="547515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6E4F51D-5025-4F84-9AE3-B2BF80DCEEE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10960" y="5914036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5008554-F97C-4200-9272-038FFCC235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" y="6204487"/>
            <a:ext cx="1440765" cy="404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4013E3-4659-4104-A819-AA714CA4FE0F}"/>
              </a:ext>
            </a:extLst>
          </p:cNvPr>
          <p:cNvSpPr/>
          <p:nvPr userDrawn="1"/>
        </p:nvSpPr>
        <p:spPr>
          <a:xfrm>
            <a:off x="1058208" y="1332706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FB853DD-6F63-41F4-80D2-45687EB08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99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46C2732-4DCB-46AB-9044-6B45C91F57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1991360" y="2013635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26C894-1222-4B98-B521-A73FD10D4C6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876800" y="2013635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171C60A-0F36-4E33-AD9A-C10093F84B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725967" y="2013635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C3B1F1-77E1-476F-8A5B-B13A83ACF65D}"/>
              </a:ext>
            </a:extLst>
          </p:cNvPr>
          <p:cNvCxnSpPr>
            <a:cxnSpLocks/>
          </p:cNvCxnSpPr>
          <p:nvPr userDrawn="1"/>
        </p:nvCxnSpPr>
        <p:spPr>
          <a:xfrm>
            <a:off x="2829216" y="5219767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19B3DD-EBFA-4A9B-B567-912B72D067E9}"/>
              </a:ext>
            </a:extLst>
          </p:cNvPr>
          <p:cNvCxnSpPr>
            <a:cxnSpLocks/>
          </p:cNvCxnSpPr>
          <p:nvPr userDrawn="1"/>
        </p:nvCxnSpPr>
        <p:spPr>
          <a:xfrm>
            <a:off x="5714656" y="5219767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8A7BB0-9156-4582-ACCB-EB4EE44425B3}"/>
              </a:ext>
            </a:extLst>
          </p:cNvPr>
          <p:cNvCxnSpPr>
            <a:cxnSpLocks/>
          </p:cNvCxnSpPr>
          <p:nvPr userDrawn="1"/>
        </p:nvCxnSpPr>
        <p:spPr>
          <a:xfrm>
            <a:off x="8563823" y="5219767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A2EE38F-00D9-406D-B17C-5A2707CA28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91360" y="5260692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BB0EBF-6CEB-4854-8936-024CEABEAC3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91360" y="56995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39C6FC8-A7D7-4F18-B3E4-3AE44BC9D6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76800" y="5260692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0DD8CD7-DB9A-44A2-8AFB-1E9EF20FD44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876800" y="56995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6CB2DE3-01D0-4BD9-8B04-B62CD3B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725967" y="5260692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55A767C-BFCD-4F9B-B811-4FF72B04FFF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725967" y="56995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B39987-DE3B-47AF-BF8F-081BB3AA9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" y="6204487"/>
            <a:ext cx="1440765" cy="4042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3ADA9F-FA4C-4DCE-919E-053C98D53A51}"/>
              </a:ext>
            </a:extLst>
          </p:cNvPr>
          <p:cNvSpPr/>
          <p:nvPr userDrawn="1"/>
        </p:nvSpPr>
        <p:spPr>
          <a:xfrm>
            <a:off x="1058208" y="1332706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30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1FB853DD-6F63-41F4-80D2-45687EB081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699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800"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46C2732-4DCB-46AB-9044-6B45C91F576D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0461" y="2082267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626C894-1222-4B98-B521-A73FD10D4C6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3575901" y="2082267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F171C60A-0F36-4E33-AD9A-C10093F84B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25068" y="2082267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C3B1F1-77E1-476F-8A5B-B13A83ACF65D}"/>
              </a:ext>
            </a:extLst>
          </p:cNvPr>
          <p:cNvCxnSpPr>
            <a:cxnSpLocks/>
          </p:cNvCxnSpPr>
          <p:nvPr userDrawn="1"/>
        </p:nvCxnSpPr>
        <p:spPr>
          <a:xfrm>
            <a:off x="1519476" y="5209712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519B3DD-EBFA-4A9B-B567-912B72D067E9}"/>
              </a:ext>
            </a:extLst>
          </p:cNvPr>
          <p:cNvCxnSpPr>
            <a:cxnSpLocks/>
          </p:cNvCxnSpPr>
          <p:nvPr userDrawn="1"/>
        </p:nvCxnSpPr>
        <p:spPr>
          <a:xfrm>
            <a:off x="4413756" y="5209712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8A7BB0-9156-4582-ACCB-EB4EE44425B3}"/>
              </a:ext>
            </a:extLst>
          </p:cNvPr>
          <p:cNvCxnSpPr>
            <a:cxnSpLocks/>
          </p:cNvCxnSpPr>
          <p:nvPr userDrawn="1"/>
        </p:nvCxnSpPr>
        <p:spPr>
          <a:xfrm>
            <a:off x="7262923" y="5209712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0A2EE38F-00D9-406D-B17C-5A2707CA28D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90461" y="53282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0BB0EBF-6CEB-4854-8936-024CEABEAC3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90461" y="5768201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39C6FC8-A7D7-4F18-B3E4-3AE44BC9D67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575901" y="53282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30DD8CD7-DB9A-44A2-8AFB-1E9EF20FD44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575901" y="5768201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F6CB2DE3-01D0-4BD9-8B04-B62CD3BD9CE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425068" y="53282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55A767C-BFCD-4F9B-B811-4FF72B04FFF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425068" y="5768201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BB39987-DE3B-47AF-BF8F-081BB3AA94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775" y="6204487"/>
            <a:ext cx="1440765" cy="40421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3ADA9F-FA4C-4DCE-919E-053C98D53A51}"/>
              </a:ext>
            </a:extLst>
          </p:cNvPr>
          <p:cNvSpPr/>
          <p:nvPr userDrawn="1"/>
        </p:nvSpPr>
        <p:spPr>
          <a:xfrm>
            <a:off x="1058208" y="1332706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DC3320F1-8E18-45B7-B15D-78AB4C054E79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9274235" y="2108959"/>
            <a:ext cx="2275840" cy="3012141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60C69C1-33E6-49AC-B3BF-EF789A2438A5}"/>
              </a:ext>
            </a:extLst>
          </p:cNvPr>
          <p:cNvCxnSpPr>
            <a:cxnSpLocks/>
          </p:cNvCxnSpPr>
          <p:nvPr userDrawn="1"/>
        </p:nvCxnSpPr>
        <p:spPr>
          <a:xfrm>
            <a:off x="10112090" y="5209712"/>
            <a:ext cx="600128" cy="1"/>
          </a:xfrm>
          <a:prstGeom prst="line">
            <a:avLst/>
          </a:prstGeom>
          <a:noFill/>
          <a:ln w="15875" cap="flat" cmpd="sng" algn="ctr">
            <a:solidFill>
              <a:srgbClr val="8A1F03"/>
            </a:solidFill>
            <a:prstDash val="sysDash"/>
            <a:miter lim="800000"/>
          </a:ln>
          <a:effectLst/>
        </p:spPr>
      </p:cxn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FA1AF37-7D57-47EC-825C-85B7ADEEE8C3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274235" y="5328269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2BF19A24-9E9E-47B0-B35B-E73939FD81E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74235" y="5768201"/>
            <a:ext cx="2275839" cy="43338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2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878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Members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3D930F-C4C0-496D-9769-B040A83A6FA3}"/>
              </a:ext>
            </a:extLst>
          </p:cNvPr>
          <p:cNvSpPr/>
          <p:nvPr userDrawn="1"/>
        </p:nvSpPr>
        <p:spPr>
          <a:xfrm>
            <a:off x="5883275" y="0"/>
            <a:ext cx="6308725" cy="6858000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913859A-456E-4449-B4C7-343A510DB7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864309" y="2007948"/>
            <a:ext cx="2066923" cy="2440871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C8BC9B9B-D624-4D39-B264-A48527294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66750" y="2007948"/>
            <a:ext cx="2066923" cy="2440871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CBF0A407-0637-4B20-9CF0-D0358E3259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469192" y="2007948"/>
            <a:ext cx="2066923" cy="2440871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7845A-8BAD-4377-8A18-581D908F4E02}"/>
              </a:ext>
            </a:extLst>
          </p:cNvPr>
          <p:cNvSpPr/>
          <p:nvPr userDrawn="1"/>
        </p:nvSpPr>
        <p:spPr>
          <a:xfrm>
            <a:off x="4863618" y="4448818"/>
            <a:ext cx="2066923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A7C221-460B-4C52-9CFC-7E00EA999D9B}"/>
              </a:ext>
            </a:extLst>
          </p:cNvPr>
          <p:cNvSpPr/>
          <p:nvPr userDrawn="1"/>
        </p:nvSpPr>
        <p:spPr>
          <a:xfrm>
            <a:off x="7166748" y="4448819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EBF1E-9169-45FA-A13F-94E585A0DFA4}"/>
              </a:ext>
            </a:extLst>
          </p:cNvPr>
          <p:cNvSpPr/>
          <p:nvPr userDrawn="1"/>
        </p:nvSpPr>
        <p:spPr>
          <a:xfrm>
            <a:off x="9469190" y="4448819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08C73-F703-44BB-9528-631ED409DDF5}"/>
              </a:ext>
            </a:extLst>
          </p:cNvPr>
          <p:cNvSpPr txBox="1"/>
          <p:nvPr userDrawn="1"/>
        </p:nvSpPr>
        <p:spPr>
          <a:xfrm>
            <a:off x="993775" y="2535238"/>
            <a:ext cx="30972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>
                <a:solidFill>
                  <a:srgbClr val="2A4D54"/>
                </a:solidFill>
                <a:latin typeface="Franklin Gothic Medium Cond" panose="020B0606030402020204" pitchFamily="34" charset="0"/>
                <a:cs typeface="Poppins SemiBold" panose="00000700000000000000" pitchFamily="2" charset="0"/>
              </a:rPr>
              <a:t>MEET OUR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0C6A74-8541-4933-B3F0-48C223A2B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2" y="6204487"/>
            <a:ext cx="1440765" cy="4042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38AA2-E544-40A9-BCC1-C1BFBF0A7F4D}"/>
              </a:ext>
            </a:extLst>
          </p:cNvPr>
          <p:cNvSpPr/>
          <p:nvPr userDrawn="1"/>
        </p:nvSpPr>
        <p:spPr>
          <a:xfrm>
            <a:off x="1191096" y="3158709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0F72F53-542E-4E06-BC3F-78B2EFDF105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863618" y="4497237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62BDFD1-BF40-4D0F-8370-86739937417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66057" y="4448818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D128A64-9922-463D-8E87-C31D0CBB2E9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467805" y="4448818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254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Me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3D930F-C4C0-496D-9769-B040A83A6FA3}"/>
              </a:ext>
            </a:extLst>
          </p:cNvPr>
          <p:cNvSpPr/>
          <p:nvPr userDrawn="1"/>
        </p:nvSpPr>
        <p:spPr>
          <a:xfrm>
            <a:off x="5883275" y="0"/>
            <a:ext cx="6308725" cy="6858000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8913859A-456E-4449-B4C7-343A510DB7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94583" y="852820"/>
            <a:ext cx="2066923" cy="1910270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6B88E1B9-1DC4-4D99-8F27-36BBFE2A5F8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794583" y="3564312"/>
            <a:ext cx="2066923" cy="1910604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7" name="Picture Placeholder 20">
            <a:extLst>
              <a:ext uri="{FF2B5EF4-FFF2-40B4-BE49-F238E27FC236}">
                <a16:creationId xmlns:a16="http://schemas.microsoft.com/office/drawing/2014/main" id="{C20D7DE1-A8F8-46EE-B91F-DE82F15AB63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097024" y="3564312"/>
            <a:ext cx="2066923" cy="1910604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8" name="Picture Placeholder 21">
            <a:extLst>
              <a:ext uri="{FF2B5EF4-FFF2-40B4-BE49-F238E27FC236}">
                <a16:creationId xmlns:a16="http://schemas.microsoft.com/office/drawing/2014/main" id="{3D602C2C-E426-4FB3-913C-2955834C88F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399466" y="3564312"/>
            <a:ext cx="2066923" cy="1910604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C8BC9B9B-D624-4D39-B264-A485272948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97024" y="852820"/>
            <a:ext cx="2066923" cy="1910270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3">
            <a:extLst>
              <a:ext uri="{FF2B5EF4-FFF2-40B4-BE49-F238E27FC236}">
                <a16:creationId xmlns:a16="http://schemas.microsoft.com/office/drawing/2014/main" id="{CBF0A407-0637-4B20-9CF0-D0358E3259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399466" y="852820"/>
            <a:ext cx="2066923" cy="1910270"/>
          </a:xfrm>
          <a:custGeom>
            <a:avLst/>
            <a:gdLst>
              <a:gd name="connsiteX0" fmla="*/ 0 w 2066923"/>
              <a:gd name="connsiteY0" fmla="*/ 0 h 2440871"/>
              <a:gd name="connsiteX1" fmla="*/ 1722429 w 2066923"/>
              <a:gd name="connsiteY1" fmla="*/ 0 h 2440871"/>
              <a:gd name="connsiteX2" fmla="*/ 2066923 w 2066923"/>
              <a:gd name="connsiteY2" fmla="*/ 344494 h 2440871"/>
              <a:gd name="connsiteX3" fmla="*/ 2066923 w 2066923"/>
              <a:gd name="connsiteY3" fmla="*/ 2440871 h 2440871"/>
              <a:gd name="connsiteX4" fmla="*/ 0 w 2066923"/>
              <a:gd name="connsiteY4" fmla="*/ 2440871 h 244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6923" h="2440871">
                <a:moveTo>
                  <a:pt x="0" y="0"/>
                </a:moveTo>
                <a:lnTo>
                  <a:pt x="1722429" y="0"/>
                </a:lnTo>
                <a:lnTo>
                  <a:pt x="2066923" y="344494"/>
                </a:lnTo>
                <a:lnTo>
                  <a:pt x="2066923" y="2440871"/>
                </a:lnTo>
                <a:lnTo>
                  <a:pt x="0" y="2440871"/>
                </a:lnTo>
                <a:close/>
              </a:path>
            </a:pathLst>
          </a:custGeom>
          <a:noFill/>
        </p:spPr>
        <p:txBody>
          <a:bodyPr rtlCol="0">
            <a:no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B7845A-8BAD-4377-8A18-581D908F4E02}"/>
              </a:ext>
            </a:extLst>
          </p:cNvPr>
          <p:cNvSpPr/>
          <p:nvPr userDrawn="1"/>
        </p:nvSpPr>
        <p:spPr>
          <a:xfrm>
            <a:off x="4794250" y="2763838"/>
            <a:ext cx="2066923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1A7C221-460B-4C52-9CFC-7E00EA999D9B}"/>
              </a:ext>
            </a:extLst>
          </p:cNvPr>
          <p:cNvSpPr/>
          <p:nvPr userDrawn="1"/>
        </p:nvSpPr>
        <p:spPr>
          <a:xfrm>
            <a:off x="7097713" y="2763838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AEBF1E-9169-45FA-A13F-94E585A0DFA4}"/>
              </a:ext>
            </a:extLst>
          </p:cNvPr>
          <p:cNvSpPr/>
          <p:nvPr userDrawn="1"/>
        </p:nvSpPr>
        <p:spPr>
          <a:xfrm>
            <a:off x="9399588" y="2763838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80ACD9-CFF5-41C5-BCC9-75F986C939E1}"/>
              </a:ext>
            </a:extLst>
          </p:cNvPr>
          <p:cNvSpPr/>
          <p:nvPr userDrawn="1"/>
        </p:nvSpPr>
        <p:spPr>
          <a:xfrm>
            <a:off x="4794250" y="5475288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B685E6-7F5D-4C1B-BD25-CF26A3C45140}"/>
              </a:ext>
            </a:extLst>
          </p:cNvPr>
          <p:cNvSpPr/>
          <p:nvPr userDrawn="1"/>
        </p:nvSpPr>
        <p:spPr>
          <a:xfrm>
            <a:off x="7097713" y="5475288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519AD70-A347-436B-A10B-0F3ADEA6D44D}"/>
              </a:ext>
            </a:extLst>
          </p:cNvPr>
          <p:cNvSpPr/>
          <p:nvPr userDrawn="1"/>
        </p:nvSpPr>
        <p:spPr>
          <a:xfrm>
            <a:off x="9399588" y="5475288"/>
            <a:ext cx="2066925" cy="53022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908C73-F703-44BB-9528-631ED409DDF5}"/>
              </a:ext>
            </a:extLst>
          </p:cNvPr>
          <p:cNvSpPr txBox="1"/>
          <p:nvPr userDrawn="1"/>
        </p:nvSpPr>
        <p:spPr>
          <a:xfrm>
            <a:off x="993775" y="2535238"/>
            <a:ext cx="309721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0">
                <a:solidFill>
                  <a:srgbClr val="2A4D54"/>
                </a:solidFill>
                <a:latin typeface="Franklin Gothic Medium Cond" panose="020B0606030402020204" pitchFamily="34" charset="0"/>
                <a:cs typeface="Poppins SemiBold" panose="00000700000000000000" pitchFamily="2" charset="0"/>
              </a:rPr>
              <a:t>MEET OUR TEAM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50C6A74-8541-4933-B3F0-48C223A2B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2" y="6204487"/>
            <a:ext cx="1440765" cy="40421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C38AA2-E544-40A9-BCC1-C1BFBF0A7F4D}"/>
              </a:ext>
            </a:extLst>
          </p:cNvPr>
          <p:cNvSpPr/>
          <p:nvPr userDrawn="1"/>
        </p:nvSpPr>
        <p:spPr>
          <a:xfrm>
            <a:off x="1191096" y="3158709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6464C"/>
              </a:solidFill>
            </a:endParaRP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31E129C-E3E4-4B2F-8C63-4E72ED29048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795279" y="2811883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BE1CB9A-F422-4D0B-9DB5-F884DFE44D7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097718" y="2811883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9DAD187-2371-412B-94B5-B605AE0F8D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399466" y="2811883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F2F9E77-AC5B-4266-9394-F90B8BB4911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795279" y="5507572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7EDCB58E-92EA-407E-B839-38D52212DBE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097718" y="5507572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A99F87C-02B3-4FB3-96DF-BB8DF805853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399466" y="5507572"/>
            <a:ext cx="2066923" cy="43338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lang="en-US" sz="1600" kern="1200" dirty="0" smtClean="0">
                <a:solidFill>
                  <a:schemeClr val="bg1"/>
                </a:solidFill>
                <a:latin typeface="Franklin Gothic Medium Cond" panose="020B0606030402020204" pitchFamily="34" charset="0"/>
                <a:ea typeface="MS PGothic" panose="020B0600070205080204" pitchFamily="34" charset="-128"/>
                <a:cs typeface="Calibri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79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lorf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4DDDEBE-248A-4875-A389-7F9F6EC9608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18BE9-D12D-4B28-A192-34C4A429C744}"/>
              </a:ext>
            </a:extLst>
          </p:cNvPr>
          <p:cNvSpPr txBox="1"/>
          <p:nvPr/>
        </p:nvSpPr>
        <p:spPr>
          <a:xfrm>
            <a:off x="854717" y="3963193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6427-DCFE-425B-AC26-5AD3C1D087B5}"/>
              </a:ext>
            </a:extLst>
          </p:cNvPr>
          <p:cNvSpPr txBox="1"/>
          <p:nvPr/>
        </p:nvSpPr>
        <p:spPr>
          <a:xfrm>
            <a:off x="1994547" y="396319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C362A-8EE3-4F44-824B-9E8191E982E5}"/>
              </a:ext>
            </a:extLst>
          </p:cNvPr>
          <p:cNvSpPr txBox="1"/>
          <p:nvPr/>
        </p:nvSpPr>
        <p:spPr>
          <a:xfrm>
            <a:off x="2945022" y="396319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5E8FA-1C60-4340-9B33-85D0D1801E34}"/>
              </a:ext>
            </a:extLst>
          </p:cNvPr>
          <p:cNvSpPr txBox="1"/>
          <p:nvPr/>
        </p:nvSpPr>
        <p:spPr>
          <a:xfrm>
            <a:off x="4139031" y="396319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3BA14A-CA4F-4398-B665-9BC562EBC05E}"/>
              </a:ext>
            </a:extLst>
          </p:cNvPr>
          <p:cNvSpPr/>
          <p:nvPr userDrawn="1"/>
        </p:nvSpPr>
        <p:spPr>
          <a:xfrm>
            <a:off x="0" y="-20849"/>
            <a:ext cx="12192000" cy="6858000"/>
          </a:xfrm>
          <a:prstGeom prst="rect">
            <a:avLst/>
          </a:prstGeom>
          <a:solidFill>
            <a:srgbClr val="656565">
              <a:alpha val="60000"/>
            </a:srgbClr>
          </a:solidFill>
          <a:ln>
            <a:solidFill>
              <a:srgbClr val="656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F6F36-3C91-4D9A-ADD6-9DD0BF086B79}"/>
              </a:ext>
            </a:extLst>
          </p:cNvPr>
          <p:cNvSpPr txBox="1"/>
          <p:nvPr/>
        </p:nvSpPr>
        <p:spPr>
          <a:xfrm>
            <a:off x="5284988" y="396319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423EA-2336-4DB8-94D3-BCE2CB1AAB31}"/>
              </a:ext>
            </a:extLst>
          </p:cNvPr>
          <p:cNvSpPr txBox="1"/>
          <p:nvPr/>
        </p:nvSpPr>
        <p:spPr>
          <a:xfrm>
            <a:off x="6326627" y="3963193"/>
            <a:ext cx="6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HOW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591A2B5-015B-439E-B440-B44A8D1BC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17" y="6271773"/>
            <a:ext cx="1440765" cy="404215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1DC42A1-8989-4CE8-8E50-ABAA15A6B0D0}"/>
              </a:ext>
            </a:extLst>
          </p:cNvPr>
          <p:cNvGrpSpPr/>
          <p:nvPr userDrawn="1"/>
        </p:nvGrpSpPr>
        <p:grpSpPr>
          <a:xfrm>
            <a:off x="721056" y="3799209"/>
            <a:ext cx="6415414" cy="962814"/>
            <a:chOff x="746837" y="3647550"/>
            <a:chExt cx="6415414" cy="962814"/>
          </a:xfrm>
          <a:solidFill>
            <a:srgbClr val="26464C"/>
          </a:solidFill>
        </p:grpSpPr>
        <p:sp>
          <p:nvSpPr>
            <p:cNvPr id="26" name="Rounded Rectangle 11">
              <a:extLst>
                <a:ext uri="{FF2B5EF4-FFF2-40B4-BE49-F238E27FC236}">
                  <a16:creationId xmlns:a16="http://schemas.microsoft.com/office/drawing/2014/main" id="{69C2ED2D-5260-4B83-BF22-EEA977B2A5E5}"/>
                </a:ext>
              </a:extLst>
            </p:cNvPr>
            <p:cNvSpPr/>
            <p:nvPr/>
          </p:nvSpPr>
          <p:spPr>
            <a:xfrm>
              <a:off x="746837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C4A89D1-21FF-46DD-A770-6A9377674A88}"/>
                </a:ext>
              </a:extLst>
            </p:cNvPr>
            <p:cNvSpPr txBox="1"/>
            <p:nvPr/>
          </p:nvSpPr>
          <p:spPr>
            <a:xfrm>
              <a:off x="854717" y="3963193"/>
              <a:ext cx="74289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WHAT</a:t>
              </a:r>
            </a:p>
          </p:txBody>
        </p:sp>
        <p:sp>
          <p:nvSpPr>
            <p:cNvPr id="28" name="Rounded Rectangle 19">
              <a:extLst>
                <a:ext uri="{FF2B5EF4-FFF2-40B4-BE49-F238E27FC236}">
                  <a16:creationId xmlns:a16="http://schemas.microsoft.com/office/drawing/2014/main" id="{E8868048-4F32-4430-9B86-D7E043F74A5C}"/>
                </a:ext>
              </a:extLst>
            </p:cNvPr>
            <p:cNvSpPr/>
            <p:nvPr/>
          </p:nvSpPr>
          <p:spPr>
            <a:xfrm>
              <a:off x="1843519" y="3647550"/>
              <a:ext cx="962815" cy="962814"/>
            </a:xfrm>
            <a:prstGeom prst="roundRect">
              <a:avLst/>
            </a:prstGeom>
            <a:solidFill>
              <a:srgbClr val="6D8F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F257B81-63DB-4835-9CB4-23DC6396764B}"/>
                </a:ext>
              </a:extLst>
            </p:cNvPr>
            <p:cNvSpPr txBox="1"/>
            <p:nvPr/>
          </p:nvSpPr>
          <p:spPr>
            <a:xfrm>
              <a:off x="1994547" y="3963193"/>
              <a:ext cx="660758" cy="369332"/>
            </a:xfrm>
            <a:prstGeom prst="rect">
              <a:avLst/>
            </a:prstGeom>
            <a:solidFill>
              <a:srgbClr val="6D8F17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WHY</a:t>
              </a:r>
            </a:p>
          </p:txBody>
        </p:sp>
        <p:sp>
          <p:nvSpPr>
            <p:cNvPr id="30" name="Rounded Rectangle 27">
              <a:extLst>
                <a:ext uri="{FF2B5EF4-FFF2-40B4-BE49-F238E27FC236}">
                  <a16:creationId xmlns:a16="http://schemas.microsoft.com/office/drawing/2014/main" id="{DAE44D20-83B9-419B-8EB1-255769E1EAC9}"/>
                </a:ext>
              </a:extLst>
            </p:cNvPr>
            <p:cNvSpPr/>
            <p:nvPr/>
          </p:nvSpPr>
          <p:spPr>
            <a:xfrm>
              <a:off x="2934385" y="3647550"/>
              <a:ext cx="962815" cy="962814"/>
            </a:xfrm>
            <a:prstGeom prst="roundRect">
              <a:avLst/>
            </a:prstGeom>
            <a:solidFill>
              <a:srgbClr val="347A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BFB2A52-3FBA-48BF-ACD1-B15144EDEC20}"/>
                </a:ext>
              </a:extLst>
            </p:cNvPr>
            <p:cNvSpPr txBox="1"/>
            <p:nvPr/>
          </p:nvSpPr>
          <p:spPr>
            <a:xfrm>
              <a:off x="2945022" y="3963193"/>
              <a:ext cx="917239" cy="369332"/>
            </a:xfrm>
            <a:prstGeom prst="rect">
              <a:avLst/>
            </a:prstGeom>
            <a:solidFill>
              <a:srgbClr val="347AA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WHERE</a:t>
              </a:r>
            </a:p>
          </p:txBody>
        </p:sp>
        <p:sp>
          <p:nvSpPr>
            <p:cNvPr id="32" name="Rounded Rectangle 35">
              <a:extLst>
                <a:ext uri="{FF2B5EF4-FFF2-40B4-BE49-F238E27FC236}">
                  <a16:creationId xmlns:a16="http://schemas.microsoft.com/office/drawing/2014/main" id="{592361C8-E342-490B-AFCA-281D2B9F0291}"/>
                </a:ext>
              </a:extLst>
            </p:cNvPr>
            <p:cNvSpPr/>
            <p:nvPr/>
          </p:nvSpPr>
          <p:spPr>
            <a:xfrm>
              <a:off x="4050954" y="3647550"/>
              <a:ext cx="962815" cy="962814"/>
            </a:xfrm>
            <a:prstGeom prst="roundRect">
              <a:avLst/>
            </a:prstGeom>
            <a:solidFill>
              <a:srgbClr val="B54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7172E3B-AE65-42C8-8E3B-3663380A20E2}"/>
                </a:ext>
              </a:extLst>
            </p:cNvPr>
            <p:cNvSpPr txBox="1"/>
            <p:nvPr/>
          </p:nvSpPr>
          <p:spPr>
            <a:xfrm>
              <a:off x="4139031" y="3963193"/>
              <a:ext cx="805029" cy="369332"/>
            </a:xfrm>
            <a:prstGeom prst="rect">
              <a:avLst/>
            </a:prstGeom>
            <a:solidFill>
              <a:srgbClr val="B54925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WHEN</a:t>
              </a:r>
            </a:p>
          </p:txBody>
        </p:sp>
        <p:sp>
          <p:nvSpPr>
            <p:cNvPr id="34" name="Rounded Rectangle 38">
              <a:extLst>
                <a:ext uri="{FF2B5EF4-FFF2-40B4-BE49-F238E27FC236}">
                  <a16:creationId xmlns:a16="http://schemas.microsoft.com/office/drawing/2014/main" id="{CDEE4C55-0D14-411E-9C28-2662F45731EC}"/>
                </a:ext>
              </a:extLst>
            </p:cNvPr>
            <p:cNvSpPr/>
            <p:nvPr/>
          </p:nvSpPr>
          <p:spPr>
            <a:xfrm>
              <a:off x="5125195" y="3647550"/>
              <a:ext cx="962815" cy="962814"/>
            </a:xfrm>
            <a:prstGeom prst="roundRect">
              <a:avLst/>
            </a:prstGeom>
            <a:solidFill>
              <a:srgbClr val="8A1F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7427A3DA-8F9E-477D-ACCA-CEE2D0D42D98}"/>
                </a:ext>
              </a:extLst>
            </p:cNvPr>
            <p:cNvSpPr txBox="1"/>
            <p:nvPr/>
          </p:nvSpPr>
          <p:spPr>
            <a:xfrm>
              <a:off x="5284988" y="3963193"/>
              <a:ext cx="668773" cy="369332"/>
            </a:xfrm>
            <a:prstGeom prst="rect">
              <a:avLst/>
            </a:prstGeom>
            <a:solidFill>
              <a:srgbClr val="8A1F03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WHO</a:t>
              </a:r>
            </a:p>
          </p:txBody>
        </p:sp>
        <p:sp>
          <p:nvSpPr>
            <p:cNvPr id="36" name="Rounded Rectangle 45">
              <a:extLst>
                <a:ext uri="{FF2B5EF4-FFF2-40B4-BE49-F238E27FC236}">
                  <a16:creationId xmlns:a16="http://schemas.microsoft.com/office/drawing/2014/main" id="{CCCC2199-EA43-4B45-B9C4-0322611BE292}"/>
                </a:ext>
              </a:extLst>
            </p:cNvPr>
            <p:cNvSpPr/>
            <p:nvPr/>
          </p:nvSpPr>
          <p:spPr>
            <a:xfrm>
              <a:off x="6199436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47ABAA6-4477-46A3-AEB3-CB427363B8F5}"/>
                </a:ext>
              </a:extLst>
            </p:cNvPr>
            <p:cNvSpPr txBox="1"/>
            <p:nvPr/>
          </p:nvSpPr>
          <p:spPr>
            <a:xfrm>
              <a:off x="6326627" y="3963193"/>
              <a:ext cx="66505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HOW</a:t>
              </a: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54661-94DD-48CE-9E16-9F11C2C8B0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717" y="2390681"/>
            <a:ext cx="5101223" cy="315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7FBE4-6531-4956-86C6-5BDDC4EA9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6331"/>
            <a:ext cx="10515600" cy="82121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9216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B118BE9-D12D-4B28-A192-34C4A429C744}"/>
              </a:ext>
            </a:extLst>
          </p:cNvPr>
          <p:cNvSpPr txBox="1"/>
          <p:nvPr/>
        </p:nvSpPr>
        <p:spPr>
          <a:xfrm>
            <a:off x="854717" y="3963193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6427-DCFE-425B-AC26-5AD3C1D087B5}"/>
              </a:ext>
            </a:extLst>
          </p:cNvPr>
          <p:cNvSpPr txBox="1"/>
          <p:nvPr/>
        </p:nvSpPr>
        <p:spPr>
          <a:xfrm>
            <a:off x="1994547" y="396319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C362A-8EE3-4F44-824B-9E8191E982E5}"/>
              </a:ext>
            </a:extLst>
          </p:cNvPr>
          <p:cNvSpPr txBox="1"/>
          <p:nvPr/>
        </p:nvSpPr>
        <p:spPr>
          <a:xfrm>
            <a:off x="2945022" y="396319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5E8FA-1C60-4340-9B33-85D0D1801E34}"/>
              </a:ext>
            </a:extLst>
          </p:cNvPr>
          <p:cNvSpPr txBox="1"/>
          <p:nvPr/>
        </p:nvSpPr>
        <p:spPr>
          <a:xfrm>
            <a:off x="4139031" y="396319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F6F36-3C91-4D9A-ADD6-9DD0BF086B79}"/>
              </a:ext>
            </a:extLst>
          </p:cNvPr>
          <p:cNvSpPr txBox="1"/>
          <p:nvPr/>
        </p:nvSpPr>
        <p:spPr>
          <a:xfrm>
            <a:off x="5284988" y="396319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423EA-2336-4DB8-94D3-BCE2CB1AAB31}"/>
              </a:ext>
            </a:extLst>
          </p:cNvPr>
          <p:cNvSpPr txBox="1"/>
          <p:nvPr/>
        </p:nvSpPr>
        <p:spPr>
          <a:xfrm>
            <a:off x="6326627" y="3963193"/>
            <a:ext cx="6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HOW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591A2B5-015B-439E-B440-B44A8D1BC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17" y="6271773"/>
            <a:ext cx="1440765" cy="40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1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4DDDEBE-248A-4875-A389-7F9F6EC9608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18BE9-D12D-4B28-A192-34C4A429C744}"/>
              </a:ext>
            </a:extLst>
          </p:cNvPr>
          <p:cNvSpPr txBox="1"/>
          <p:nvPr/>
        </p:nvSpPr>
        <p:spPr>
          <a:xfrm>
            <a:off x="854717" y="3963193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6427-DCFE-425B-AC26-5AD3C1D087B5}"/>
              </a:ext>
            </a:extLst>
          </p:cNvPr>
          <p:cNvSpPr txBox="1"/>
          <p:nvPr/>
        </p:nvSpPr>
        <p:spPr>
          <a:xfrm>
            <a:off x="1994547" y="396319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C362A-8EE3-4F44-824B-9E8191E982E5}"/>
              </a:ext>
            </a:extLst>
          </p:cNvPr>
          <p:cNvSpPr txBox="1"/>
          <p:nvPr/>
        </p:nvSpPr>
        <p:spPr>
          <a:xfrm>
            <a:off x="2945022" y="396319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5E8FA-1C60-4340-9B33-85D0D1801E34}"/>
              </a:ext>
            </a:extLst>
          </p:cNvPr>
          <p:cNvSpPr txBox="1"/>
          <p:nvPr/>
        </p:nvSpPr>
        <p:spPr>
          <a:xfrm>
            <a:off x="4139031" y="396319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3BA14A-CA4F-4398-B665-9BC562EBC05E}"/>
              </a:ext>
            </a:extLst>
          </p:cNvPr>
          <p:cNvSpPr/>
          <p:nvPr userDrawn="1"/>
        </p:nvSpPr>
        <p:spPr>
          <a:xfrm>
            <a:off x="0" y="-20849"/>
            <a:ext cx="12192000" cy="6858000"/>
          </a:xfrm>
          <a:prstGeom prst="rect">
            <a:avLst/>
          </a:prstGeom>
          <a:solidFill>
            <a:srgbClr val="656565">
              <a:alpha val="60000"/>
            </a:srgbClr>
          </a:solidFill>
          <a:ln>
            <a:solidFill>
              <a:srgbClr val="656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F6F36-3C91-4D9A-ADD6-9DD0BF086B79}"/>
              </a:ext>
            </a:extLst>
          </p:cNvPr>
          <p:cNvSpPr txBox="1"/>
          <p:nvPr/>
        </p:nvSpPr>
        <p:spPr>
          <a:xfrm>
            <a:off x="5284988" y="396319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423EA-2336-4DB8-94D3-BCE2CB1AAB31}"/>
              </a:ext>
            </a:extLst>
          </p:cNvPr>
          <p:cNvSpPr txBox="1"/>
          <p:nvPr/>
        </p:nvSpPr>
        <p:spPr>
          <a:xfrm>
            <a:off x="6326627" y="3963193"/>
            <a:ext cx="6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HOW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591A2B5-015B-439E-B440-B44A8D1BC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17" y="6271773"/>
            <a:ext cx="1440765" cy="4042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54661-94DD-48CE-9E16-9F11C2C8B0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717" y="2390681"/>
            <a:ext cx="5101223" cy="315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7FBE4-6531-4956-86C6-5BDDC4EA9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6331"/>
            <a:ext cx="10515600" cy="82121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AF19031-4786-4797-948B-052D416F5233}"/>
              </a:ext>
            </a:extLst>
          </p:cNvPr>
          <p:cNvGrpSpPr/>
          <p:nvPr userDrawn="1"/>
        </p:nvGrpSpPr>
        <p:grpSpPr>
          <a:xfrm>
            <a:off x="746837" y="3647550"/>
            <a:ext cx="6415414" cy="962814"/>
            <a:chOff x="746837" y="3647550"/>
            <a:chExt cx="6415414" cy="962814"/>
          </a:xfrm>
          <a:solidFill>
            <a:srgbClr val="6D8F17"/>
          </a:solidFill>
        </p:grpSpPr>
        <p:sp>
          <p:nvSpPr>
            <p:cNvPr id="40" name="Rounded Rectangle 11">
              <a:extLst>
                <a:ext uri="{FF2B5EF4-FFF2-40B4-BE49-F238E27FC236}">
                  <a16:creationId xmlns:a16="http://schemas.microsoft.com/office/drawing/2014/main" id="{D6362A9C-07D1-4CC6-91F2-B938F8384EFA}"/>
                </a:ext>
              </a:extLst>
            </p:cNvPr>
            <p:cNvSpPr/>
            <p:nvPr/>
          </p:nvSpPr>
          <p:spPr>
            <a:xfrm>
              <a:off x="746837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ED6770A-18A3-49D4-860A-C0F20BBB752F}"/>
                </a:ext>
              </a:extLst>
            </p:cNvPr>
            <p:cNvSpPr txBox="1"/>
            <p:nvPr/>
          </p:nvSpPr>
          <p:spPr>
            <a:xfrm>
              <a:off x="854717" y="3963193"/>
              <a:ext cx="74289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WHAT</a:t>
              </a:r>
            </a:p>
          </p:txBody>
        </p:sp>
        <p:sp>
          <p:nvSpPr>
            <p:cNvPr id="42" name="Rounded Rectangle 19">
              <a:extLst>
                <a:ext uri="{FF2B5EF4-FFF2-40B4-BE49-F238E27FC236}">
                  <a16:creationId xmlns:a16="http://schemas.microsoft.com/office/drawing/2014/main" id="{7CDF1094-D5F4-4266-A25E-DB048783AB05}"/>
                </a:ext>
              </a:extLst>
            </p:cNvPr>
            <p:cNvSpPr/>
            <p:nvPr/>
          </p:nvSpPr>
          <p:spPr>
            <a:xfrm>
              <a:off x="1843519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944ADF-C499-47C8-A67A-095A5EFFCCBD}"/>
                </a:ext>
              </a:extLst>
            </p:cNvPr>
            <p:cNvSpPr txBox="1"/>
            <p:nvPr/>
          </p:nvSpPr>
          <p:spPr>
            <a:xfrm>
              <a:off x="1994547" y="3963193"/>
              <a:ext cx="66075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WHY</a:t>
              </a:r>
            </a:p>
          </p:txBody>
        </p:sp>
        <p:sp>
          <p:nvSpPr>
            <p:cNvPr id="44" name="Rounded Rectangle 27">
              <a:extLst>
                <a:ext uri="{FF2B5EF4-FFF2-40B4-BE49-F238E27FC236}">
                  <a16:creationId xmlns:a16="http://schemas.microsoft.com/office/drawing/2014/main" id="{2657168C-D074-4FF7-B534-E8C7C7117048}"/>
                </a:ext>
              </a:extLst>
            </p:cNvPr>
            <p:cNvSpPr/>
            <p:nvPr/>
          </p:nvSpPr>
          <p:spPr>
            <a:xfrm>
              <a:off x="2934385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81AA520-FD3D-4A8B-8EC0-043FCCCCEF6A}"/>
                </a:ext>
              </a:extLst>
            </p:cNvPr>
            <p:cNvSpPr txBox="1"/>
            <p:nvPr/>
          </p:nvSpPr>
          <p:spPr>
            <a:xfrm>
              <a:off x="2945022" y="3963193"/>
              <a:ext cx="91723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WHERE</a:t>
              </a:r>
            </a:p>
          </p:txBody>
        </p:sp>
        <p:sp>
          <p:nvSpPr>
            <p:cNvPr id="46" name="Rounded Rectangle 35">
              <a:extLst>
                <a:ext uri="{FF2B5EF4-FFF2-40B4-BE49-F238E27FC236}">
                  <a16:creationId xmlns:a16="http://schemas.microsoft.com/office/drawing/2014/main" id="{DDAACEE4-1A7C-4EFE-80FA-D80866562664}"/>
                </a:ext>
              </a:extLst>
            </p:cNvPr>
            <p:cNvSpPr/>
            <p:nvPr/>
          </p:nvSpPr>
          <p:spPr>
            <a:xfrm>
              <a:off x="4050954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370E458-47E3-4DD8-A52C-3A9C4338F5BB}"/>
                </a:ext>
              </a:extLst>
            </p:cNvPr>
            <p:cNvSpPr txBox="1"/>
            <p:nvPr/>
          </p:nvSpPr>
          <p:spPr>
            <a:xfrm>
              <a:off x="4139031" y="3963193"/>
              <a:ext cx="80502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WHEN</a:t>
              </a:r>
            </a:p>
          </p:txBody>
        </p:sp>
        <p:sp>
          <p:nvSpPr>
            <p:cNvPr id="48" name="Rounded Rectangle 38">
              <a:extLst>
                <a:ext uri="{FF2B5EF4-FFF2-40B4-BE49-F238E27FC236}">
                  <a16:creationId xmlns:a16="http://schemas.microsoft.com/office/drawing/2014/main" id="{8AB87F6A-E1C2-4D14-BCEC-13AFE0439E04}"/>
                </a:ext>
              </a:extLst>
            </p:cNvPr>
            <p:cNvSpPr/>
            <p:nvPr/>
          </p:nvSpPr>
          <p:spPr>
            <a:xfrm>
              <a:off x="5125195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13E542F-989D-470F-96F6-ED627D1ACD7F}"/>
                </a:ext>
              </a:extLst>
            </p:cNvPr>
            <p:cNvSpPr txBox="1"/>
            <p:nvPr/>
          </p:nvSpPr>
          <p:spPr>
            <a:xfrm>
              <a:off x="5284988" y="3963193"/>
              <a:ext cx="66877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WHO</a:t>
              </a:r>
            </a:p>
          </p:txBody>
        </p:sp>
        <p:sp>
          <p:nvSpPr>
            <p:cNvPr id="50" name="Rounded Rectangle 45">
              <a:extLst>
                <a:ext uri="{FF2B5EF4-FFF2-40B4-BE49-F238E27FC236}">
                  <a16:creationId xmlns:a16="http://schemas.microsoft.com/office/drawing/2014/main" id="{2B3C4771-7A3A-4E59-8751-B2D6BB3266D8}"/>
                </a:ext>
              </a:extLst>
            </p:cNvPr>
            <p:cNvSpPr/>
            <p:nvPr/>
          </p:nvSpPr>
          <p:spPr>
            <a:xfrm>
              <a:off x="6199436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E864D94-D265-403B-BA8E-B7C725E1AC83}"/>
                </a:ext>
              </a:extLst>
            </p:cNvPr>
            <p:cNvSpPr txBox="1"/>
            <p:nvPr/>
          </p:nvSpPr>
          <p:spPr>
            <a:xfrm>
              <a:off x="6326627" y="3963193"/>
              <a:ext cx="66505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025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ullets -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2F6F763-88F6-4FE7-9907-4655FC3DAF64}"/>
              </a:ext>
            </a:extLst>
          </p:cNvPr>
          <p:cNvSpPr/>
          <p:nvPr userDrawn="1"/>
        </p:nvSpPr>
        <p:spPr>
          <a:xfrm>
            <a:off x="0" y="0"/>
            <a:ext cx="12192000" cy="1729648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EC250B6-7E35-4583-BA78-6507C877DD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5152" y="558845"/>
            <a:ext cx="10515600" cy="707216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3D9724EB-F59D-4A58-8060-1F78817F3F7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5152" y="225846"/>
            <a:ext cx="2386012" cy="315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6C4753-7DF2-46E8-9CE7-9DDB03DF2AC4}"/>
              </a:ext>
            </a:extLst>
          </p:cNvPr>
          <p:cNvSpPr/>
          <p:nvPr userDrawn="1"/>
        </p:nvSpPr>
        <p:spPr>
          <a:xfrm>
            <a:off x="615299" y="1264053"/>
            <a:ext cx="7613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E98E8FD-7189-4EEC-95C3-128C81A9E89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5152" y="2169459"/>
            <a:ext cx="11046213" cy="4463115"/>
          </a:xfrm>
          <a:prstGeom prst="rect">
            <a:avLst/>
          </a:prstGeom>
        </p:spPr>
        <p:txBody>
          <a:bodyPr/>
          <a:lstStyle>
            <a:lvl1pPr marL="228600" indent="-228600"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E11CCC8-E339-4709-9F65-D1AB2D853D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70" y="6139380"/>
            <a:ext cx="1905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4DDDEBE-248A-4875-A389-7F9F6EC9608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18BE9-D12D-4B28-A192-34C4A429C744}"/>
              </a:ext>
            </a:extLst>
          </p:cNvPr>
          <p:cNvSpPr txBox="1"/>
          <p:nvPr/>
        </p:nvSpPr>
        <p:spPr>
          <a:xfrm>
            <a:off x="854717" y="3963193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6427-DCFE-425B-AC26-5AD3C1D087B5}"/>
              </a:ext>
            </a:extLst>
          </p:cNvPr>
          <p:cNvSpPr txBox="1"/>
          <p:nvPr/>
        </p:nvSpPr>
        <p:spPr>
          <a:xfrm>
            <a:off x="1994547" y="396319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C362A-8EE3-4F44-824B-9E8191E982E5}"/>
              </a:ext>
            </a:extLst>
          </p:cNvPr>
          <p:cNvSpPr txBox="1"/>
          <p:nvPr/>
        </p:nvSpPr>
        <p:spPr>
          <a:xfrm>
            <a:off x="2945022" y="396319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5E8FA-1C60-4340-9B33-85D0D1801E34}"/>
              </a:ext>
            </a:extLst>
          </p:cNvPr>
          <p:cNvSpPr txBox="1"/>
          <p:nvPr/>
        </p:nvSpPr>
        <p:spPr>
          <a:xfrm>
            <a:off x="4139031" y="396319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3BA14A-CA4F-4398-B665-9BC562EBC05E}"/>
              </a:ext>
            </a:extLst>
          </p:cNvPr>
          <p:cNvSpPr/>
          <p:nvPr userDrawn="1"/>
        </p:nvSpPr>
        <p:spPr>
          <a:xfrm>
            <a:off x="0" y="-20849"/>
            <a:ext cx="12192000" cy="6858000"/>
          </a:xfrm>
          <a:prstGeom prst="rect">
            <a:avLst/>
          </a:prstGeom>
          <a:solidFill>
            <a:srgbClr val="656565">
              <a:alpha val="60000"/>
            </a:srgbClr>
          </a:solidFill>
          <a:ln>
            <a:solidFill>
              <a:srgbClr val="656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F6F36-3C91-4D9A-ADD6-9DD0BF086B79}"/>
              </a:ext>
            </a:extLst>
          </p:cNvPr>
          <p:cNvSpPr txBox="1"/>
          <p:nvPr/>
        </p:nvSpPr>
        <p:spPr>
          <a:xfrm>
            <a:off x="5284988" y="396319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423EA-2336-4DB8-94D3-BCE2CB1AAB31}"/>
              </a:ext>
            </a:extLst>
          </p:cNvPr>
          <p:cNvSpPr txBox="1"/>
          <p:nvPr/>
        </p:nvSpPr>
        <p:spPr>
          <a:xfrm>
            <a:off x="6326627" y="3963193"/>
            <a:ext cx="6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HOW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591A2B5-015B-439E-B440-B44A8D1BC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17" y="6271773"/>
            <a:ext cx="1440765" cy="4042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54661-94DD-48CE-9E16-9F11C2C8B0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717" y="2390681"/>
            <a:ext cx="5101223" cy="315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7FBE4-6531-4956-86C6-5BDDC4EA9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6331"/>
            <a:ext cx="10515600" cy="82121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71333C-FE93-4AF2-99A2-E5669A8E6D73}"/>
              </a:ext>
            </a:extLst>
          </p:cNvPr>
          <p:cNvGrpSpPr/>
          <p:nvPr userDrawn="1"/>
        </p:nvGrpSpPr>
        <p:grpSpPr>
          <a:xfrm>
            <a:off x="746837" y="3647550"/>
            <a:ext cx="6415414" cy="962814"/>
            <a:chOff x="746837" y="3647550"/>
            <a:chExt cx="6415414" cy="962814"/>
          </a:xfrm>
          <a:solidFill>
            <a:srgbClr val="8A1F03"/>
          </a:solidFill>
        </p:grpSpPr>
        <p:sp>
          <p:nvSpPr>
            <p:cNvPr id="28" name="Rounded Rectangle 11">
              <a:extLst>
                <a:ext uri="{FF2B5EF4-FFF2-40B4-BE49-F238E27FC236}">
                  <a16:creationId xmlns:a16="http://schemas.microsoft.com/office/drawing/2014/main" id="{1D5B94A1-D6C6-4C4B-BAAD-713D02C757EF}"/>
                </a:ext>
              </a:extLst>
            </p:cNvPr>
            <p:cNvSpPr/>
            <p:nvPr/>
          </p:nvSpPr>
          <p:spPr>
            <a:xfrm>
              <a:off x="746837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AC41A62-5C28-4CC9-AE77-559F959B0B5C}"/>
                </a:ext>
              </a:extLst>
            </p:cNvPr>
            <p:cNvSpPr txBox="1"/>
            <p:nvPr/>
          </p:nvSpPr>
          <p:spPr>
            <a:xfrm>
              <a:off x="854717" y="3963193"/>
              <a:ext cx="74289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WHAT</a:t>
              </a:r>
            </a:p>
          </p:txBody>
        </p:sp>
        <p:sp>
          <p:nvSpPr>
            <p:cNvPr id="30" name="Rounded Rectangle 19">
              <a:extLst>
                <a:ext uri="{FF2B5EF4-FFF2-40B4-BE49-F238E27FC236}">
                  <a16:creationId xmlns:a16="http://schemas.microsoft.com/office/drawing/2014/main" id="{0106C729-3B1D-4E2F-BA73-25150DA65B38}"/>
                </a:ext>
              </a:extLst>
            </p:cNvPr>
            <p:cNvSpPr/>
            <p:nvPr/>
          </p:nvSpPr>
          <p:spPr>
            <a:xfrm>
              <a:off x="1843519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F30AC2-72AD-4F3E-823F-D8B2865C305A}"/>
                </a:ext>
              </a:extLst>
            </p:cNvPr>
            <p:cNvSpPr txBox="1"/>
            <p:nvPr/>
          </p:nvSpPr>
          <p:spPr>
            <a:xfrm>
              <a:off x="1994547" y="3963193"/>
              <a:ext cx="66075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WHY</a:t>
              </a:r>
            </a:p>
          </p:txBody>
        </p:sp>
        <p:sp>
          <p:nvSpPr>
            <p:cNvPr id="32" name="Rounded Rectangle 27">
              <a:extLst>
                <a:ext uri="{FF2B5EF4-FFF2-40B4-BE49-F238E27FC236}">
                  <a16:creationId xmlns:a16="http://schemas.microsoft.com/office/drawing/2014/main" id="{54A60692-8750-4CD8-B2CB-A19C53AC0CA9}"/>
                </a:ext>
              </a:extLst>
            </p:cNvPr>
            <p:cNvSpPr/>
            <p:nvPr/>
          </p:nvSpPr>
          <p:spPr>
            <a:xfrm>
              <a:off x="2934385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D530E29-3237-4943-B929-8974C684C574}"/>
                </a:ext>
              </a:extLst>
            </p:cNvPr>
            <p:cNvSpPr txBox="1"/>
            <p:nvPr/>
          </p:nvSpPr>
          <p:spPr>
            <a:xfrm>
              <a:off x="2945022" y="3963193"/>
              <a:ext cx="91723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WHERE</a:t>
              </a:r>
            </a:p>
          </p:txBody>
        </p:sp>
        <p:sp>
          <p:nvSpPr>
            <p:cNvPr id="34" name="Rounded Rectangle 35">
              <a:extLst>
                <a:ext uri="{FF2B5EF4-FFF2-40B4-BE49-F238E27FC236}">
                  <a16:creationId xmlns:a16="http://schemas.microsoft.com/office/drawing/2014/main" id="{B5E68FFA-CC51-4F6F-BBE2-35F2E7B7CC91}"/>
                </a:ext>
              </a:extLst>
            </p:cNvPr>
            <p:cNvSpPr/>
            <p:nvPr/>
          </p:nvSpPr>
          <p:spPr>
            <a:xfrm>
              <a:off x="4050954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4BCFAFC-6318-47C4-A12C-21EEF37233E4}"/>
                </a:ext>
              </a:extLst>
            </p:cNvPr>
            <p:cNvSpPr txBox="1"/>
            <p:nvPr/>
          </p:nvSpPr>
          <p:spPr>
            <a:xfrm>
              <a:off x="4139031" y="3963193"/>
              <a:ext cx="80502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WHEN</a:t>
              </a:r>
            </a:p>
          </p:txBody>
        </p:sp>
        <p:sp>
          <p:nvSpPr>
            <p:cNvPr id="36" name="Rounded Rectangle 38">
              <a:extLst>
                <a:ext uri="{FF2B5EF4-FFF2-40B4-BE49-F238E27FC236}">
                  <a16:creationId xmlns:a16="http://schemas.microsoft.com/office/drawing/2014/main" id="{9DC4B1DA-13E4-4AC3-8D66-634D44A8C875}"/>
                </a:ext>
              </a:extLst>
            </p:cNvPr>
            <p:cNvSpPr/>
            <p:nvPr/>
          </p:nvSpPr>
          <p:spPr>
            <a:xfrm>
              <a:off x="5125195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EBE9B09-CA06-48EE-82E1-1634F1ECCFBC}"/>
                </a:ext>
              </a:extLst>
            </p:cNvPr>
            <p:cNvSpPr txBox="1"/>
            <p:nvPr/>
          </p:nvSpPr>
          <p:spPr>
            <a:xfrm>
              <a:off x="5284988" y="3963193"/>
              <a:ext cx="66877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WHO</a:t>
              </a:r>
            </a:p>
          </p:txBody>
        </p:sp>
        <p:sp>
          <p:nvSpPr>
            <p:cNvPr id="52" name="Rounded Rectangle 45">
              <a:extLst>
                <a:ext uri="{FF2B5EF4-FFF2-40B4-BE49-F238E27FC236}">
                  <a16:creationId xmlns:a16="http://schemas.microsoft.com/office/drawing/2014/main" id="{6C3F335B-42E6-4167-ABEA-32DA7C54FD64}"/>
                </a:ext>
              </a:extLst>
            </p:cNvPr>
            <p:cNvSpPr/>
            <p:nvPr/>
          </p:nvSpPr>
          <p:spPr>
            <a:xfrm>
              <a:off x="6199436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5C59396-271C-426A-B784-C4C93B69D689}"/>
                </a:ext>
              </a:extLst>
            </p:cNvPr>
            <p:cNvSpPr txBox="1"/>
            <p:nvPr/>
          </p:nvSpPr>
          <p:spPr>
            <a:xfrm>
              <a:off x="6326627" y="3963193"/>
              <a:ext cx="66505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891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54DDDEBE-248A-4875-A389-7F9F6EC9608B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18BE9-D12D-4B28-A192-34C4A429C744}"/>
              </a:ext>
            </a:extLst>
          </p:cNvPr>
          <p:cNvSpPr txBox="1"/>
          <p:nvPr/>
        </p:nvSpPr>
        <p:spPr>
          <a:xfrm>
            <a:off x="854717" y="3963193"/>
            <a:ext cx="742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WHAT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B6427-DCFE-425B-AC26-5AD3C1D087B5}"/>
              </a:ext>
            </a:extLst>
          </p:cNvPr>
          <p:cNvSpPr txBox="1"/>
          <p:nvPr/>
        </p:nvSpPr>
        <p:spPr>
          <a:xfrm>
            <a:off x="1994547" y="3963193"/>
            <a:ext cx="660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C362A-8EE3-4F44-824B-9E8191E982E5}"/>
              </a:ext>
            </a:extLst>
          </p:cNvPr>
          <p:cNvSpPr txBox="1"/>
          <p:nvPr/>
        </p:nvSpPr>
        <p:spPr>
          <a:xfrm>
            <a:off x="2945022" y="396319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505E8FA-1C60-4340-9B33-85D0D1801E34}"/>
              </a:ext>
            </a:extLst>
          </p:cNvPr>
          <p:cNvSpPr txBox="1"/>
          <p:nvPr/>
        </p:nvSpPr>
        <p:spPr>
          <a:xfrm>
            <a:off x="4139031" y="3963193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WHEN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43BA14A-CA4F-4398-B665-9BC562EBC05E}"/>
              </a:ext>
            </a:extLst>
          </p:cNvPr>
          <p:cNvSpPr/>
          <p:nvPr userDrawn="1"/>
        </p:nvSpPr>
        <p:spPr>
          <a:xfrm>
            <a:off x="0" y="-20849"/>
            <a:ext cx="12192000" cy="6858000"/>
          </a:xfrm>
          <a:prstGeom prst="rect">
            <a:avLst/>
          </a:prstGeom>
          <a:solidFill>
            <a:srgbClr val="656565">
              <a:alpha val="60000"/>
            </a:srgbClr>
          </a:solidFill>
          <a:ln>
            <a:solidFill>
              <a:srgbClr val="656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9F6F36-3C91-4D9A-ADD6-9DD0BF086B79}"/>
              </a:ext>
            </a:extLst>
          </p:cNvPr>
          <p:cNvSpPr txBox="1"/>
          <p:nvPr/>
        </p:nvSpPr>
        <p:spPr>
          <a:xfrm>
            <a:off x="5284988" y="3963193"/>
            <a:ext cx="668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WHO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D6423EA-2336-4DB8-94D3-BCE2CB1AAB31}"/>
              </a:ext>
            </a:extLst>
          </p:cNvPr>
          <p:cNvSpPr txBox="1"/>
          <p:nvPr/>
        </p:nvSpPr>
        <p:spPr>
          <a:xfrm>
            <a:off x="6326627" y="3963193"/>
            <a:ext cx="665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b="1">
                <a:solidFill>
                  <a:schemeClr val="bg1"/>
                </a:solidFill>
                <a:latin typeface="Franklin Gothic Book" panose="020B0503020102020204" pitchFamily="34" charset="0"/>
              </a:rPr>
              <a:t>HOW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82A0B6F-1BAA-4740-82FE-DCA719929B62}"/>
              </a:ext>
            </a:extLst>
          </p:cNvPr>
          <p:cNvCxnSpPr>
            <a:cxnSpLocks/>
          </p:cNvCxnSpPr>
          <p:nvPr userDrawn="1"/>
        </p:nvCxnSpPr>
        <p:spPr>
          <a:xfrm>
            <a:off x="0" y="6839311"/>
            <a:ext cx="12192000" cy="0"/>
          </a:xfrm>
          <a:prstGeom prst="line">
            <a:avLst/>
          </a:prstGeom>
          <a:ln w="76200">
            <a:solidFill>
              <a:srgbClr val="8A1F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7591A2B5-015B-439E-B440-B44A8D1BC8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3417" y="6271773"/>
            <a:ext cx="1440765" cy="4042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254661-94DD-48CE-9E16-9F11C2C8B0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717" y="2390681"/>
            <a:ext cx="5101223" cy="3156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4D7FBE4-6531-4956-86C6-5BDDC4EA9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6331"/>
            <a:ext cx="10515600" cy="821219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Medium Cond" panose="020B06060304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570CD83-3437-4DEF-ADA9-2B4F103A4AD9}"/>
              </a:ext>
            </a:extLst>
          </p:cNvPr>
          <p:cNvGrpSpPr/>
          <p:nvPr userDrawn="1"/>
        </p:nvGrpSpPr>
        <p:grpSpPr>
          <a:xfrm>
            <a:off x="746837" y="3647550"/>
            <a:ext cx="6415414" cy="962814"/>
            <a:chOff x="746837" y="3647550"/>
            <a:chExt cx="6415414" cy="962814"/>
          </a:xfrm>
          <a:solidFill>
            <a:srgbClr val="26464C"/>
          </a:solidFill>
        </p:grpSpPr>
        <p:sp>
          <p:nvSpPr>
            <p:cNvPr id="40" name="Rounded Rectangle 11">
              <a:extLst>
                <a:ext uri="{FF2B5EF4-FFF2-40B4-BE49-F238E27FC236}">
                  <a16:creationId xmlns:a16="http://schemas.microsoft.com/office/drawing/2014/main" id="{DF483A9D-A0E0-4360-90B8-280957E6484A}"/>
                </a:ext>
              </a:extLst>
            </p:cNvPr>
            <p:cNvSpPr/>
            <p:nvPr/>
          </p:nvSpPr>
          <p:spPr>
            <a:xfrm>
              <a:off x="746837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9832B42-F851-483A-9A9E-3BE321C9F426}"/>
                </a:ext>
              </a:extLst>
            </p:cNvPr>
            <p:cNvSpPr txBox="1"/>
            <p:nvPr/>
          </p:nvSpPr>
          <p:spPr>
            <a:xfrm>
              <a:off x="854717" y="3963193"/>
              <a:ext cx="742896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WHAT</a:t>
              </a:r>
            </a:p>
          </p:txBody>
        </p:sp>
        <p:sp>
          <p:nvSpPr>
            <p:cNvPr id="42" name="Rounded Rectangle 19">
              <a:extLst>
                <a:ext uri="{FF2B5EF4-FFF2-40B4-BE49-F238E27FC236}">
                  <a16:creationId xmlns:a16="http://schemas.microsoft.com/office/drawing/2014/main" id="{3E09F67D-C88D-4D71-8A77-013ECE8DAF31}"/>
                </a:ext>
              </a:extLst>
            </p:cNvPr>
            <p:cNvSpPr/>
            <p:nvPr/>
          </p:nvSpPr>
          <p:spPr>
            <a:xfrm>
              <a:off x="1843519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6383B9E-9DD7-478A-8104-EF580F1E62F4}"/>
                </a:ext>
              </a:extLst>
            </p:cNvPr>
            <p:cNvSpPr txBox="1"/>
            <p:nvPr/>
          </p:nvSpPr>
          <p:spPr>
            <a:xfrm>
              <a:off x="1994547" y="3963193"/>
              <a:ext cx="66075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WHY</a:t>
              </a:r>
            </a:p>
          </p:txBody>
        </p:sp>
        <p:sp>
          <p:nvSpPr>
            <p:cNvPr id="44" name="Rounded Rectangle 27">
              <a:extLst>
                <a:ext uri="{FF2B5EF4-FFF2-40B4-BE49-F238E27FC236}">
                  <a16:creationId xmlns:a16="http://schemas.microsoft.com/office/drawing/2014/main" id="{7E4E678D-F8F7-4812-AA87-8660E1BDBC07}"/>
                </a:ext>
              </a:extLst>
            </p:cNvPr>
            <p:cNvSpPr/>
            <p:nvPr/>
          </p:nvSpPr>
          <p:spPr>
            <a:xfrm>
              <a:off x="2934385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99434B9-0892-4012-A4B6-2B15A3A0DFB9}"/>
                </a:ext>
              </a:extLst>
            </p:cNvPr>
            <p:cNvSpPr txBox="1"/>
            <p:nvPr/>
          </p:nvSpPr>
          <p:spPr>
            <a:xfrm>
              <a:off x="2945022" y="3963193"/>
              <a:ext cx="91723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WHERE</a:t>
              </a:r>
            </a:p>
          </p:txBody>
        </p:sp>
        <p:sp>
          <p:nvSpPr>
            <p:cNvPr id="46" name="Rounded Rectangle 35">
              <a:extLst>
                <a:ext uri="{FF2B5EF4-FFF2-40B4-BE49-F238E27FC236}">
                  <a16:creationId xmlns:a16="http://schemas.microsoft.com/office/drawing/2014/main" id="{54A5ED75-F7DF-4D4C-AB9B-1A62CDC0FA87}"/>
                </a:ext>
              </a:extLst>
            </p:cNvPr>
            <p:cNvSpPr/>
            <p:nvPr/>
          </p:nvSpPr>
          <p:spPr>
            <a:xfrm>
              <a:off x="4050954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07141A1-2061-4FD1-8BA0-15CAC403FC8E}"/>
                </a:ext>
              </a:extLst>
            </p:cNvPr>
            <p:cNvSpPr txBox="1"/>
            <p:nvPr/>
          </p:nvSpPr>
          <p:spPr>
            <a:xfrm>
              <a:off x="4139031" y="3963193"/>
              <a:ext cx="805029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WHEN</a:t>
              </a:r>
            </a:p>
          </p:txBody>
        </p:sp>
        <p:sp>
          <p:nvSpPr>
            <p:cNvPr id="48" name="Rounded Rectangle 38">
              <a:extLst>
                <a:ext uri="{FF2B5EF4-FFF2-40B4-BE49-F238E27FC236}">
                  <a16:creationId xmlns:a16="http://schemas.microsoft.com/office/drawing/2014/main" id="{22F6C97F-7AFC-4492-B115-405CD60D85E7}"/>
                </a:ext>
              </a:extLst>
            </p:cNvPr>
            <p:cNvSpPr/>
            <p:nvPr/>
          </p:nvSpPr>
          <p:spPr>
            <a:xfrm>
              <a:off x="5125195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024DEE7-06B6-4886-AD39-EC6B6B23A719}"/>
                </a:ext>
              </a:extLst>
            </p:cNvPr>
            <p:cNvSpPr txBox="1"/>
            <p:nvPr/>
          </p:nvSpPr>
          <p:spPr>
            <a:xfrm>
              <a:off x="5284988" y="3963193"/>
              <a:ext cx="668773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WHO</a:t>
              </a:r>
            </a:p>
          </p:txBody>
        </p:sp>
        <p:sp>
          <p:nvSpPr>
            <p:cNvPr id="50" name="Rounded Rectangle 45">
              <a:extLst>
                <a:ext uri="{FF2B5EF4-FFF2-40B4-BE49-F238E27FC236}">
                  <a16:creationId xmlns:a16="http://schemas.microsoft.com/office/drawing/2014/main" id="{2CD6DBE3-48DB-4AF2-B646-10DF354D027E}"/>
                </a:ext>
              </a:extLst>
            </p:cNvPr>
            <p:cNvSpPr/>
            <p:nvPr/>
          </p:nvSpPr>
          <p:spPr>
            <a:xfrm>
              <a:off x="6199436" y="3647550"/>
              <a:ext cx="962815" cy="962814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latin typeface="Franklin Gothic Book" panose="020B0503020102020204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89CD8D8-B1E5-48D6-91F9-F16BF44E5269}"/>
                </a:ext>
              </a:extLst>
            </p:cNvPr>
            <p:cNvSpPr txBox="1"/>
            <p:nvPr/>
          </p:nvSpPr>
          <p:spPr>
            <a:xfrm>
              <a:off x="6326627" y="3963193"/>
              <a:ext cx="665054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b="1">
                  <a:solidFill>
                    <a:schemeClr val="bg1"/>
                  </a:solidFill>
                  <a:latin typeface="Franklin Gothic Book" panose="020B0503020102020204" pitchFamily="34" charset="0"/>
                </a:rPr>
                <a:t>HOW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908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of the West Sun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F504C-9A14-48E7-AC9F-DB021404E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98" b="7898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AA866D4-CF07-4139-BA88-B4A64B1B1A18}"/>
              </a:ext>
            </a:extLst>
          </p:cNvPr>
          <p:cNvSpPr/>
          <p:nvPr userDrawn="1"/>
        </p:nvSpPr>
        <p:spPr>
          <a:xfrm>
            <a:off x="0" y="-20849"/>
            <a:ext cx="12192000" cy="6858000"/>
          </a:xfrm>
          <a:prstGeom prst="rect">
            <a:avLst/>
          </a:prstGeom>
          <a:solidFill>
            <a:srgbClr val="656565">
              <a:alpha val="30000"/>
            </a:srgbClr>
          </a:solidFill>
          <a:ln>
            <a:solidFill>
              <a:srgbClr val="656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7EA0CC-D856-4255-99AD-EF40B45A44E8}"/>
              </a:ext>
            </a:extLst>
          </p:cNvPr>
          <p:cNvSpPr txBox="1">
            <a:spLocks/>
          </p:cNvSpPr>
          <p:nvPr userDrawn="1"/>
        </p:nvSpPr>
        <p:spPr>
          <a:xfrm>
            <a:off x="627046" y="4380334"/>
            <a:ext cx="5600115" cy="1932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Live Each Day With Courage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Take Pride in Your Work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Always Finish What You Start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Do What Has To Be Done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Be Tough, But Fair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5DC6B0D-1F27-42C7-BE9F-3DFFB42C9958}"/>
              </a:ext>
            </a:extLst>
          </p:cNvPr>
          <p:cNvSpPr txBox="1">
            <a:spLocks/>
          </p:cNvSpPr>
          <p:nvPr userDrawn="1"/>
        </p:nvSpPr>
        <p:spPr>
          <a:xfrm>
            <a:off x="4387959" y="4316426"/>
            <a:ext cx="4393368" cy="1996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A1F03"/>
              </a:buClr>
              <a:buSzPct val="100000"/>
              <a:buFontTx/>
              <a:buNone/>
              <a:defRPr lang="en-US" sz="24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3413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47AA0"/>
              </a:buClr>
              <a:buFontTx/>
              <a:buNone/>
              <a:defRPr lang="en-US" sz="22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2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8F17"/>
              </a:buClr>
              <a:buFontTx/>
              <a:buNone/>
              <a:defRPr lang="en-US" sz="20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When You Make A Promise, Keep It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Ride For The Brand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Talk Less And Say More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Remember That Some Things Aren’t For Sale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Know Where To Draw The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55BAC-0FDD-42D2-BD5C-134618F5E8D7}"/>
              </a:ext>
            </a:extLst>
          </p:cNvPr>
          <p:cNvSpPr txBox="1"/>
          <p:nvPr userDrawn="1"/>
        </p:nvSpPr>
        <p:spPr>
          <a:xfrm>
            <a:off x="732174" y="3715921"/>
            <a:ext cx="66852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Trihydro adopted the “Code of the West” in 2005 as our corporate code </a:t>
            </a:r>
            <a:b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of conduct, and we use it to guide our  business each day.</a:t>
            </a:r>
          </a:p>
          <a:p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8DA62-91FF-436A-B034-1D93FF543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74" y="2422995"/>
            <a:ext cx="4745440" cy="11147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B6B8B-6838-4B7E-BD43-AB264EEAFEDC}"/>
              </a:ext>
            </a:extLst>
          </p:cNvPr>
          <p:cNvSpPr/>
          <p:nvPr userDrawn="1"/>
        </p:nvSpPr>
        <p:spPr>
          <a:xfrm>
            <a:off x="9531927" y="6313279"/>
            <a:ext cx="266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From “Cowboy Ethics” </a:t>
            </a:r>
          </a:p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by James P. Owen</a:t>
            </a:r>
          </a:p>
        </p:txBody>
      </p:sp>
    </p:spTree>
    <p:extLst>
      <p:ext uri="{BB962C8B-B14F-4D97-AF65-F5344CB8AC3E}">
        <p14:creationId xmlns:p14="http://schemas.microsoft.com/office/powerpoint/2010/main" val="252690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of the West Ho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F504C-9A14-48E7-AC9F-DB021404E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12" b="7812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7EA0CC-D856-4255-99AD-EF40B45A44E8}"/>
              </a:ext>
            </a:extLst>
          </p:cNvPr>
          <p:cNvSpPr txBox="1">
            <a:spLocks/>
          </p:cNvSpPr>
          <p:nvPr userDrawn="1"/>
        </p:nvSpPr>
        <p:spPr>
          <a:xfrm>
            <a:off x="627046" y="4380334"/>
            <a:ext cx="5600115" cy="1932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Live Each Day With Courage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Take Pride in Your Work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Always Finish What You Start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Do What Has To Be Done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Be Tough, But Fair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5DC6B0D-1F27-42C7-BE9F-3DFFB42C9958}"/>
              </a:ext>
            </a:extLst>
          </p:cNvPr>
          <p:cNvSpPr txBox="1">
            <a:spLocks/>
          </p:cNvSpPr>
          <p:nvPr userDrawn="1"/>
        </p:nvSpPr>
        <p:spPr>
          <a:xfrm>
            <a:off x="4387959" y="4316426"/>
            <a:ext cx="4393368" cy="1996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A1F03"/>
              </a:buClr>
              <a:buSzPct val="100000"/>
              <a:buFontTx/>
              <a:buNone/>
              <a:defRPr lang="en-US" sz="24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3413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47AA0"/>
              </a:buClr>
              <a:buFontTx/>
              <a:buNone/>
              <a:defRPr lang="en-US" sz="22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2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8F17"/>
              </a:buClr>
              <a:buFontTx/>
              <a:buNone/>
              <a:defRPr lang="en-US" sz="20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When You Make A Promise, Keep It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Ride For The Brand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Talk Less And Say More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Remember That Some Things Aren’t For Sale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Know Where To Draw The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55BAC-0FDD-42D2-BD5C-134618F5E8D7}"/>
              </a:ext>
            </a:extLst>
          </p:cNvPr>
          <p:cNvSpPr txBox="1"/>
          <p:nvPr userDrawn="1"/>
        </p:nvSpPr>
        <p:spPr>
          <a:xfrm>
            <a:off x="732174" y="3715921"/>
            <a:ext cx="66852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Trihydro adopted the “Code of the West” in 2005 as our corporate code </a:t>
            </a:r>
            <a:b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of conduct, and we use it to guide our  business each day.</a:t>
            </a:r>
          </a:p>
          <a:p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8DA62-91FF-436A-B034-1D93FF543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74" y="2422995"/>
            <a:ext cx="4745440" cy="11147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B6B8B-6838-4B7E-BD43-AB264EEAFEDC}"/>
              </a:ext>
            </a:extLst>
          </p:cNvPr>
          <p:cNvSpPr/>
          <p:nvPr userDrawn="1"/>
        </p:nvSpPr>
        <p:spPr>
          <a:xfrm>
            <a:off x="9531927" y="6313279"/>
            <a:ext cx="266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From “Cowboy Ethics” </a:t>
            </a:r>
          </a:p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by James P. Owen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992FEB-206C-40CC-B6EA-04F77CFDFE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955" y="4973883"/>
            <a:ext cx="2056520" cy="1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53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of the West Silhou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F504C-9A14-48E7-AC9F-DB021404E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7" r="1657"/>
          <a:stretch/>
        </p:blipFill>
        <p:spPr>
          <a:xfrm>
            <a:off x="0" y="0"/>
            <a:ext cx="12192000" cy="68580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A4020E-B2E4-4A3A-962B-3A6DC62CC823}"/>
              </a:ext>
            </a:extLst>
          </p:cNvPr>
          <p:cNvSpPr/>
          <p:nvPr userDrawn="1"/>
        </p:nvSpPr>
        <p:spPr>
          <a:xfrm>
            <a:off x="0" y="-20849"/>
            <a:ext cx="12192000" cy="6858000"/>
          </a:xfrm>
          <a:prstGeom prst="rect">
            <a:avLst/>
          </a:prstGeom>
          <a:solidFill>
            <a:srgbClr val="656565">
              <a:alpha val="50000"/>
            </a:srgbClr>
          </a:solidFill>
          <a:ln>
            <a:solidFill>
              <a:srgbClr val="656565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7EA0CC-D856-4255-99AD-EF40B45A44E8}"/>
              </a:ext>
            </a:extLst>
          </p:cNvPr>
          <p:cNvSpPr txBox="1">
            <a:spLocks/>
          </p:cNvSpPr>
          <p:nvPr userDrawn="1"/>
        </p:nvSpPr>
        <p:spPr>
          <a:xfrm>
            <a:off x="627046" y="4380334"/>
            <a:ext cx="5600115" cy="1932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Live Each Day With Courage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Take Pride in Your Work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Always Finish What You Start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Do What Has To Be Done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Be Tough, But Fair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5DC6B0D-1F27-42C7-BE9F-3DFFB42C9958}"/>
              </a:ext>
            </a:extLst>
          </p:cNvPr>
          <p:cNvSpPr txBox="1">
            <a:spLocks/>
          </p:cNvSpPr>
          <p:nvPr userDrawn="1"/>
        </p:nvSpPr>
        <p:spPr>
          <a:xfrm>
            <a:off x="4387959" y="4316426"/>
            <a:ext cx="4393368" cy="1996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A1F03"/>
              </a:buClr>
              <a:buSzPct val="100000"/>
              <a:buFontTx/>
              <a:buNone/>
              <a:defRPr lang="en-US" sz="24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3413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47AA0"/>
              </a:buClr>
              <a:buFontTx/>
              <a:buNone/>
              <a:defRPr lang="en-US" sz="22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2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8F17"/>
              </a:buClr>
              <a:buFontTx/>
              <a:buNone/>
              <a:defRPr lang="en-US" sz="20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When You Make A Promise, Keep It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Ride For The Brand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Talk Less And Say More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Remember That Some Things Aren’t For Sale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Know Where To Draw The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55BAC-0FDD-42D2-BD5C-134618F5E8D7}"/>
              </a:ext>
            </a:extLst>
          </p:cNvPr>
          <p:cNvSpPr txBox="1"/>
          <p:nvPr userDrawn="1"/>
        </p:nvSpPr>
        <p:spPr>
          <a:xfrm>
            <a:off x="732174" y="3715921"/>
            <a:ext cx="66852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Trihydro adopted the “Code of the West” in 2005 as our corporate code </a:t>
            </a:r>
            <a:b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en-US" sz="2400" baseline="30000">
                <a:solidFill>
                  <a:schemeClr val="bg1"/>
                </a:solidFill>
                <a:latin typeface="Franklin Gothic Book" panose="020B0503020102020204" pitchFamily="34" charset="0"/>
              </a:rPr>
              <a:t>of conduct, and we use it to guide our  business each day.</a:t>
            </a:r>
          </a:p>
          <a:p>
            <a:endParaRPr lang="en-US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8DA62-91FF-436A-B034-1D93FF5432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74" y="2422995"/>
            <a:ext cx="4745440" cy="11147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B6B8B-6838-4B7E-BD43-AB264EEAFEDC}"/>
              </a:ext>
            </a:extLst>
          </p:cNvPr>
          <p:cNvSpPr/>
          <p:nvPr userDrawn="1"/>
        </p:nvSpPr>
        <p:spPr>
          <a:xfrm>
            <a:off x="9531927" y="6313279"/>
            <a:ext cx="266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From “Cowboy Ethics” </a:t>
            </a:r>
          </a:p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by James P. Owen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992FEB-206C-40CC-B6EA-04F77CFDFE5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955" y="4973883"/>
            <a:ext cx="2056520" cy="188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of the West Vall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A6FA83-40F8-490B-8E17-5DD8BEF0A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5838" y="1"/>
            <a:ext cx="1238735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5B427-CE5D-44EC-BF00-4A83F148D2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955" y="4973883"/>
            <a:ext cx="2056520" cy="188411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F7EA0CC-D856-4255-99AD-EF40B45A44E8}"/>
              </a:ext>
            </a:extLst>
          </p:cNvPr>
          <p:cNvSpPr txBox="1">
            <a:spLocks/>
          </p:cNvSpPr>
          <p:nvPr userDrawn="1"/>
        </p:nvSpPr>
        <p:spPr>
          <a:xfrm>
            <a:off x="627046" y="4380334"/>
            <a:ext cx="5600115" cy="19329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Live Each Day With Courage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Take Pride in Your Work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Always Finish What You Start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Do What Has To Be Done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/>
            </a:pPr>
            <a:r>
              <a:rPr lang="en-US" sz="1600">
                <a:solidFill>
                  <a:schemeClr val="bg1"/>
                </a:solidFill>
              </a:rPr>
              <a:t>Be Tough, But Fair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75DC6B0D-1F27-42C7-BE9F-3DFFB42C9958}"/>
              </a:ext>
            </a:extLst>
          </p:cNvPr>
          <p:cNvSpPr txBox="1">
            <a:spLocks/>
          </p:cNvSpPr>
          <p:nvPr userDrawn="1"/>
        </p:nvSpPr>
        <p:spPr>
          <a:xfrm>
            <a:off x="4387959" y="4316426"/>
            <a:ext cx="4393368" cy="1996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8A1F03"/>
              </a:buClr>
              <a:buSzPct val="100000"/>
              <a:buFontTx/>
              <a:buNone/>
              <a:defRPr lang="en-US" sz="24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341312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347AA0"/>
              </a:buClr>
              <a:buFontTx/>
              <a:buNone/>
              <a:defRPr lang="en-US" sz="22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682625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6D8F17"/>
              </a:buClr>
              <a:buFontTx/>
              <a:buNone/>
              <a:defRPr lang="en-US" sz="2000" kern="1200">
                <a:solidFill>
                  <a:schemeClr val="bg2"/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When You Make A Promise, Keep It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Ride For The Brand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Talk Less And Say More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Remember That Some Things Aren’t For Sale</a:t>
            </a:r>
          </a:p>
          <a:p>
            <a:pPr marL="457200" indent="-457200">
              <a:buClr>
                <a:schemeClr val="bg1"/>
              </a:buClr>
              <a:buFont typeface="+mj-lt"/>
              <a:buAutoNum type="arabicPeriod" startAt="6"/>
            </a:pPr>
            <a:r>
              <a:rPr lang="en-US" sz="1600">
                <a:solidFill>
                  <a:schemeClr val="bg1"/>
                </a:solidFill>
              </a:rPr>
              <a:t>Know Where To Draw The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F55BAC-0FDD-42D2-BD5C-134618F5E8D7}"/>
              </a:ext>
            </a:extLst>
          </p:cNvPr>
          <p:cNvSpPr txBox="1"/>
          <p:nvPr userDrawn="1"/>
        </p:nvSpPr>
        <p:spPr>
          <a:xfrm>
            <a:off x="732174" y="3715921"/>
            <a:ext cx="66852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>
                <a:solidFill>
                  <a:schemeClr val="bg2"/>
                </a:solidFill>
                <a:latin typeface="Franklin Gothic Book" panose="020B0503020102020204" pitchFamily="34" charset="0"/>
              </a:rPr>
              <a:t>Trihydro adopted the “Code of the West” in 2005 as our corporate code </a:t>
            </a:r>
            <a:br>
              <a:rPr lang="en-US" sz="2400" baseline="30000">
                <a:solidFill>
                  <a:schemeClr val="bg2"/>
                </a:solidFill>
                <a:latin typeface="Franklin Gothic Book" panose="020B0503020102020204" pitchFamily="34" charset="0"/>
              </a:rPr>
            </a:br>
            <a:r>
              <a:rPr lang="en-US" sz="2400" baseline="30000">
                <a:solidFill>
                  <a:schemeClr val="bg2"/>
                </a:solidFill>
                <a:latin typeface="Franklin Gothic Book" panose="020B0503020102020204" pitchFamily="34" charset="0"/>
              </a:rPr>
              <a:t>of conduct, and we use it to guide our  business each day.</a:t>
            </a:r>
          </a:p>
          <a:p>
            <a:endParaRPr lang="en-US">
              <a:latin typeface="Franklin Gothic Book" panose="020B05030201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E8DA62-91FF-436A-B034-1D93FF5432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74" y="2422995"/>
            <a:ext cx="4745440" cy="1114700"/>
          </a:xfrm>
          <a:prstGeom prst="rect">
            <a:avLst/>
          </a:prstGeom>
          <a:noFill/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3B6B8B-6838-4B7E-BD43-AB264EEAFEDC}"/>
              </a:ext>
            </a:extLst>
          </p:cNvPr>
          <p:cNvSpPr/>
          <p:nvPr userDrawn="1"/>
        </p:nvSpPr>
        <p:spPr>
          <a:xfrm>
            <a:off x="9531927" y="6313279"/>
            <a:ext cx="266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From “Cowboy Ethics” </a:t>
            </a:r>
          </a:p>
          <a:p>
            <a:pPr algn="r">
              <a:buSzPct val="100000"/>
            </a:pPr>
            <a:r>
              <a:rPr lang="en-US" sz="1200" b="1" i="1">
                <a:solidFill>
                  <a:schemeClr val="bg1"/>
                </a:solidFill>
                <a:latin typeface="New Century Schoolbook" pitchFamily="18" charset="0"/>
              </a:rPr>
              <a:t>by James P. Owen</a:t>
            </a:r>
          </a:p>
        </p:txBody>
      </p:sp>
    </p:spTree>
    <p:extLst>
      <p:ext uri="{BB962C8B-B14F-4D97-AF65-F5344CB8AC3E}">
        <p14:creationId xmlns:p14="http://schemas.microsoft.com/office/powerpoint/2010/main" val="121065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27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medium picture + Righ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504C365-0DCD-4624-B9F8-5F4DEF9777AB}"/>
              </a:ext>
            </a:extLst>
          </p:cNvPr>
          <p:cNvSpPr/>
          <p:nvPr userDrawn="1"/>
        </p:nvSpPr>
        <p:spPr>
          <a:xfrm>
            <a:off x="-26151" y="0"/>
            <a:ext cx="4429760" cy="6858000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F256AAA-133E-4EE5-A07C-BB7D8F121CA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9510" y="924744"/>
            <a:ext cx="7133879" cy="50085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F758BF8-C6D4-49B9-AD75-C5A86AFDCD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5938" y="6300561"/>
            <a:ext cx="1386350" cy="388178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4FE17-D676-4CA9-80EA-A805123F1C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39050" y="686576"/>
            <a:ext cx="2309813" cy="3104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 sz="1800">
                <a:latin typeface="Franklin Gothic Medium Cond" panose="020B0606030402020204" pitchFamily="34" charset="0"/>
              </a:rPr>
              <a:t>SUBTITLE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7EF9E-A4F6-4AA7-86CA-3AD0D2BA45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39050" y="1003991"/>
            <a:ext cx="3373640" cy="648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>
                <a:latin typeface="Franklin Gothic Medium Cond" panose="020B0606030402020204" pitchFamily="34" charset="0"/>
              </a:rPr>
              <a:t>TITLE</a:t>
            </a:r>
            <a:endParaRPr lang="en-US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12C1F7-D996-40B7-84C9-574C1BBA881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639050" y="2115671"/>
            <a:ext cx="4292600" cy="4516903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961397-21D9-49E6-B50E-0AD8C568A750}"/>
              </a:ext>
            </a:extLst>
          </p:cNvPr>
          <p:cNvSpPr/>
          <p:nvPr userDrawn="1"/>
        </p:nvSpPr>
        <p:spPr>
          <a:xfrm>
            <a:off x="7730392" y="1659813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4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 3 Images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5F2F890-275D-40BA-9854-8DC8736496FE}"/>
              </a:ext>
            </a:extLst>
          </p:cNvPr>
          <p:cNvSpPr/>
          <p:nvPr userDrawn="1"/>
        </p:nvSpPr>
        <p:spPr>
          <a:xfrm>
            <a:off x="9510713" y="0"/>
            <a:ext cx="2681287" cy="2286000"/>
          </a:xfrm>
          <a:prstGeom prst="rect">
            <a:avLst/>
          </a:prstGeom>
          <a:solidFill>
            <a:srgbClr val="2A4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9BBE91-A633-4A0F-BC07-685F9FFE9B33}"/>
              </a:ext>
            </a:extLst>
          </p:cNvPr>
          <p:cNvSpPr/>
          <p:nvPr userDrawn="1"/>
        </p:nvSpPr>
        <p:spPr>
          <a:xfrm>
            <a:off x="6829425" y="2271713"/>
            <a:ext cx="2681288" cy="2300287"/>
          </a:xfrm>
          <a:prstGeom prst="rect">
            <a:avLst/>
          </a:prstGeom>
          <a:solidFill>
            <a:srgbClr val="2A4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CC9361-0D20-4B32-9E56-B2F9C99A5566}"/>
              </a:ext>
            </a:extLst>
          </p:cNvPr>
          <p:cNvSpPr/>
          <p:nvPr userDrawn="1"/>
        </p:nvSpPr>
        <p:spPr>
          <a:xfrm>
            <a:off x="9510713" y="4572000"/>
            <a:ext cx="2681287" cy="2286000"/>
          </a:xfrm>
          <a:prstGeom prst="rect">
            <a:avLst/>
          </a:prstGeom>
          <a:solidFill>
            <a:srgbClr val="2A4D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ECF74B20-0F30-4052-AC31-41622ED2A9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29424" y="1"/>
            <a:ext cx="2681287" cy="2271707"/>
          </a:xfrm>
          <a:prstGeom prst="rect">
            <a:avLst/>
          </a:prstGeom>
          <a:pattFill prst="pct10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F67CA98C-C6DD-4A20-B590-70B516DA618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29424" y="4571999"/>
            <a:ext cx="2681287" cy="2286000"/>
          </a:xfrm>
          <a:prstGeom prst="rect">
            <a:avLst/>
          </a:prstGeom>
          <a:pattFill prst="pct10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7AFB750B-51F0-44FA-965E-4B849403636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510713" y="2271710"/>
            <a:ext cx="2681287" cy="2300288"/>
          </a:xfrm>
          <a:prstGeom prst="rect">
            <a:avLst/>
          </a:prstGeom>
          <a:pattFill prst="pct10">
            <a:fgClr>
              <a:schemeClr val="bg1">
                <a:lumMod val="95000"/>
              </a:schemeClr>
            </a:fgClr>
            <a:bgClr>
              <a:schemeClr val="bg1"/>
            </a:bgClr>
          </a:pattFill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A04F4F-2B13-4C32-ABEE-7DE3E8907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401" y="6362429"/>
            <a:ext cx="1440765" cy="4042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A178D-372A-481F-8317-DE270835A9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73204" y="1154502"/>
            <a:ext cx="5726803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F11B747-F8F5-440B-A9AD-ABE95C57B5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64472" y="816996"/>
            <a:ext cx="5726803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rgbClr val="26464C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ECEE98E-98C6-45C8-B6D3-795FE7F5B7AE}"/>
              </a:ext>
            </a:extLst>
          </p:cNvPr>
          <p:cNvSpPr/>
          <p:nvPr userDrawn="1"/>
        </p:nvSpPr>
        <p:spPr>
          <a:xfrm>
            <a:off x="881687" y="2019479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5A566701-EDF1-40F2-A0C4-AC25BC57372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73204" y="2369895"/>
            <a:ext cx="5718071" cy="4262678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85800" indent="-228600">
              <a:spcAft>
                <a:spcPts val="600"/>
              </a:spcAft>
              <a:buClr>
                <a:srgbClr val="347AA0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1143000" indent="-228600">
              <a:spcAft>
                <a:spcPts val="600"/>
              </a:spcAft>
              <a:buClr>
                <a:srgbClr val="6D8F17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600200" indent="-228600">
              <a:spcAft>
                <a:spcPts val="600"/>
              </a:spcAft>
              <a:buClr>
                <a:srgbClr val="8A1F03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2057400" indent="-228600">
              <a:spcAft>
                <a:spcPts val="600"/>
              </a:spcAft>
              <a:buClr>
                <a:srgbClr val="2A4D54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696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Content + 6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66C3873-51F0-4881-B48F-638AC84E33B7}"/>
              </a:ext>
            </a:extLst>
          </p:cNvPr>
          <p:cNvSpPr/>
          <p:nvPr userDrawn="1"/>
        </p:nvSpPr>
        <p:spPr>
          <a:xfrm>
            <a:off x="0" y="0"/>
            <a:ext cx="4305291" cy="6857999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A04F4F-2B13-4C32-ABEE-7DE3E89071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401" y="6362429"/>
            <a:ext cx="1440765" cy="40421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A178D-372A-481F-8317-DE270835A9E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8942" y="715560"/>
            <a:ext cx="3726391" cy="6007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F11B747-F8F5-440B-A9AD-ABE95C57B55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48942" y="378053"/>
            <a:ext cx="3726392" cy="337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Picture Placeholder 2">
            <a:extLst>
              <a:ext uri="{FF2B5EF4-FFF2-40B4-BE49-F238E27FC236}">
                <a16:creationId xmlns:a16="http://schemas.microsoft.com/office/drawing/2014/main" id="{54015346-D355-47E3-B8A1-0F7FBDF0BCC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429125" y="0"/>
            <a:ext cx="2505075" cy="2210258"/>
          </a:xfrm>
          <a:prstGeom prst="rect">
            <a:avLst/>
          </a:prstGeom>
        </p:spPr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D53441D4-9555-4D90-86A6-827891128AD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58025" y="2323871"/>
            <a:ext cx="5133975" cy="4534129"/>
          </a:xfrm>
          <a:prstGeom prst="rect">
            <a:avLst/>
          </a:prstGeom>
        </p:spPr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D5B21D11-0896-425B-B5C8-36BAA26716E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29125" y="4647742"/>
            <a:ext cx="2505075" cy="2210258"/>
          </a:xfrm>
          <a:prstGeom prst="rect">
            <a:avLst/>
          </a:prstGeom>
        </p:spPr>
      </p:sp>
      <p:sp>
        <p:nvSpPr>
          <p:cNvPr id="25" name="Picture Placeholder 8">
            <a:extLst>
              <a:ext uri="{FF2B5EF4-FFF2-40B4-BE49-F238E27FC236}">
                <a16:creationId xmlns:a16="http://schemas.microsoft.com/office/drawing/2014/main" id="{E99760C5-8E90-41B8-8654-28C39A17029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9686925" y="0"/>
            <a:ext cx="2505075" cy="2210258"/>
          </a:xfrm>
          <a:prstGeom prst="rect">
            <a:avLst/>
          </a:prstGeom>
        </p:spPr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33BE592E-B377-41A8-8E35-3F8943B5DB1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29125" y="2323871"/>
            <a:ext cx="2505075" cy="2210258"/>
          </a:xfrm>
          <a:prstGeom prst="rect">
            <a:avLst/>
          </a:prstGeom>
        </p:spPr>
      </p:sp>
      <p:sp>
        <p:nvSpPr>
          <p:cNvPr id="27" name="Picture Placeholder 12">
            <a:extLst>
              <a:ext uri="{FF2B5EF4-FFF2-40B4-BE49-F238E27FC236}">
                <a16:creationId xmlns:a16="http://schemas.microsoft.com/office/drawing/2014/main" id="{976CE4CC-F051-49C5-AD6A-A323F2D271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058025" y="0"/>
            <a:ext cx="2505075" cy="2210258"/>
          </a:xfrm>
          <a:prstGeom prst="rect">
            <a:avLst/>
          </a:prstGeom>
        </p:spPr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070AD94-D4BE-4901-AD6A-23D51829465D}"/>
              </a:ext>
            </a:extLst>
          </p:cNvPr>
          <p:cNvSpPr/>
          <p:nvPr userDrawn="1"/>
        </p:nvSpPr>
        <p:spPr>
          <a:xfrm>
            <a:off x="482294" y="1383349"/>
            <a:ext cx="76133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0392B962-1995-4615-A320-A30CC341EAF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48944" y="1914525"/>
            <a:ext cx="3726390" cy="4718049"/>
          </a:xfrm>
          <a:prstGeom prst="rect">
            <a:avLst/>
          </a:prstGeom>
        </p:spPr>
        <p:txBody>
          <a:bodyPr/>
          <a:lstStyle>
            <a:lvl1pPr marL="2286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1pPr>
            <a:lvl2pPr marL="6858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2pPr>
            <a:lvl3pPr marL="11430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3pPr>
            <a:lvl4pPr marL="16002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4pPr>
            <a:lvl5pPr marL="2057400" indent="-228600">
              <a:spcAft>
                <a:spcPts val="600"/>
              </a:spcAft>
              <a:buClr>
                <a:schemeClr val="bg1"/>
              </a:buClr>
              <a:buSzPct val="75000"/>
              <a:buFont typeface="Wingdings" panose="05000000000000000000" pitchFamily="2" charset="2"/>
              <a:buChar char="l"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31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F1F2888-B6CD-441B-9B64-76BA15F84F24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F8E59C9-19E6-4C9C-9C55-2701558F19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431" y="1538143"/>
            <a:ext cx="2853368" cy="4002772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B633420-DCA1-464A-84E5-7FF9533519C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28790" y="1538143"/>
            <a:ext cx="2853368" cy="4002772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E364BBF5-E17C-40AC-8699-945CDCF90F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0458" y="1538143"/>
            <a:ext cx="2853368" cy="4002772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E2604647-E66D-4E24-9718-484521FC668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12126" y="1538143"/>
            <a:ext cx="2853368" cy="4002772"/>
          </a:xfrm>
          <a:prstGeom prst="rect">
            <a:avLst/>
          </a:prstGeom>
          <a:noFill/>
        </p:spPr>
        <p:txBody>
          <a:bodyPr rtlCol="0">
            <a:normAutofit/>
          </a:bodyPr>
          <a:lstStyle>
            <a:lvl1pPr>
              <a:defRPr sz="1200"/>
            </a:lvl1pPr>
          </a:lstStyle>
          <a:p>
            <a:pPr lvl="0"/>
            <a:endParaRPr lang="en-US" noProof="0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8F09DD9D-7050-4D62-B16F-A1713FB83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3070" y="6139380"/>
            <a:ext cx="1905000" cy="533400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8751F2FE-99D3-488E-9383-9FC0C99B111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48531" y="533876"/>
            <a:ext cx="7134171" cy="8778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rgbClr val="8A1F03"/>
                </a:solidFill>
                <a:latin typeface="Franklin Gothic Medium Cond" panose="020B0606030402020204" pitchFamily="34" charset="0"/>
              </a:defRPr>
            </a:lvl1pPr>
          </a:lstStyle>
          <a:p>
            <a:pPr lvl="0"/>
            <a:r>
              <a:rPr lang="en-US"/>
              <a:t>MAIN TITLE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C475FD-A059-4E57-AD4F-DFE0008385B8}"/>
              </a:ext>
            </a:extLst>
          </p:cNvPr>
          <p:cNvSpPr/>
          <p:nvPr userDrawn="1"/>
        </p:nvSpPr>
        <p:spPr>
          <a:xfrm>
            <a:off x="750006" y="1279788"/>
            <a:ext cx="761332" cy="45719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2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331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94" r:id="rId2"/>
    <p:sldLayoutId id="2147483698" r:id="rId3"/>
    <p:sldLayoutId id="2147483701" r:id="rId4"/>
    <p:sldLayoutId id="2147483705" r:id="rId5"/>
    <p:sldLayoutId id="2147483697" r:id="rId6"/>
    <p:sldLayoutId id="2147483685" r:id="rId7"/>
    <p:sldLayoutId id="2147483718" r:id="rId8"/>
    <p:sldLayoutId id="2147483686" r:id="rId9"/>
    <p:sldLayoutId id="2147483715" r:id="rId10"/>
    <p:sldLayoutId id="2147483676" r:id="rId11"/>
    <p:sldLayoutId id="2147483677" r:id="rId12"/>
    <p:sldLayoutId id="2147483719" r:id="rId13"/>
    <p:sldLayoutId id="2147483709" r:id="rId14"/>
    <p:sldLayoutId id="2147483710" r:id="rId15"/>
    <p:sldLayoutId id="2147483695" r:id="rId16"/>
    <p:sldLayoutId id="2147483724" r:id="rId17"/>
    <p:sldLayoutId id="2147483712" r:id="rId18"/>
    <p:sldLayoutId id="2147483704" r:id="rId19"/>
    <p:sldLayoutId id="2147483744" r:id="rId20"/>
    <p:sldLayoutId id="2147483650" r:id="rId21"/>
    <p:sldLayoutId id="2147483683" r:id="rId22"/>
    <p:sldLayoutId id="2147483728" r:id="rId23"/>
    <p:sldLayoutId id="2147483691" r:id="rId24"/>
    <p:sldLayoutId id="2147483713" r:id="rId25"/>
    <p:sldLayoutId id="2147483734" r:id="rId26"/>
    <p:sldLayoutId id="2147483717" r:id="rId27"/>
    <p:sldLayoutId id="2147483699" r:id="rId28"/>
    <p:sldLayoutId id="2147483700" r:id="rId29"/>
    <p:sldLayoutId id="2147483687" r:id="rId30"/>
    <p:sldLayoutId id="2147483649" r:id="rId31"/>
    <p:sldLayoutId id="2147483714" r:id="rId32"/>
    <p:sldLayoutId id="2147483720" r:id="rId33"/>
    <p:sldLayoutId id="2147483721" r:id="rId34"/>
    <p:sldLayoutId id="2147483723" r:id="rId35"/>
    <p:sldLayoutId id="2147483737" r:id="rId36"/>
    <p:sldLayoutId id="2147483735" r:id="rId37"/>
    <p:sldLayoutId id="2147483736" r:id="rId38"/>
    <p:sldLayoutId id="2147483684" r:id="rId39"/>
    <p:sldLayoutId id="2147483696" r:id="rId40"/>
    <p:sldLayoutId id="2147483708" r:id="rId41"/>
    <p:sldLayoutId id="2147483666" r:id="rId42"/>
    <p:sldLayoutId id="2147483665" r:id="rId43"/>
    <p:sldLayoutId id="2147483726" r:id="rId44"/>
    <p:sldLayoutId id="2147483727" r:id="rId45"/>
    <p:sldLayoutId id="2147483693" r:id="rId46"/>
    <p:sldLayoutId id="2147483711" r:id="rId47"/>
    <p:sldLayoutId id="2147483739" r:id="rId48"/>
    <p:sldLayoutId id="2147483740" r:id="rId49"/>
    <p:sldLayoutId id="2147483741" r:id="rId50"/>
    <p:sldLayoutId id="2147483742" r:id="rId51"/>
    <p:sldLayoutId id="2147483703" r:id="rId52"/>
    <p:sldLayoutId id="2147483729" r:id="rId53"/>
    <p:sldLayoutId id="2147483743" r:id="rId54"/>
    <p:sldLayoutId id="2147483702" r:id="rId55"/>
    <p:sldLayoutId id="2147483745" r:id="rId5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rgbClr val="8A1F03"/>
          </a:solidFill>
          <a:latin typeface="Franklin Gothic Demi Cond" panose="020B07060304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8A1F03"/>
        </a:buClr>
        <a:buFont typeface="Arial" panose="020B0604020202020204" pitchFamily="34" charset="0"/>
        <a:buChar char="•"/>
        <a:defRPr sz="36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1F03"/>
        </a:buClr>
        <a:buFont typeface="Arial" panose="020B0604020202020204" pitchFamily="34" charset="0"/>
        <a:buChar char="•"/>
        <a:defRPr sz="32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1F03"/>
        </a:buClr>
        <a:buFont typeface="Arial" panose="020B0604020202020204" pitchFamily="34" charset="0"/>
        <a:buChar char="•"/>
        <a:defRPr sz="28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1F03"/>
        </a:buClr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8A1F03"/>
        </a:buClr>
        <a:buFont typeface="Arial" panose="020B0604020202020204" pitchFamily="34" charset="0"/>
        <a:buChar char="•"/>
        <a:defRPr sz="2400" kern="1200">
          <a:solidFill>
            <a:schemeClr val="bg1">
              <a:lumMod val="50000"/>
            </a:schemeClr>
          </a:solidFill>
          <a:latin typeface="Franklin Gothic Book" panose="020B05030201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0.jpe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gi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jpeg"/><Relationship Id="rId10" Type="http://schemas.openxmlformats.org/officeDocument/2006/relationships/image" Target="../media/image30.gif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34F3CD-37BD-4421-BFBD-2B67F4FF8A30}"/>
              </a:ext>
            </a:extLst>
          </p:cNvPr>
          <p:cNvPicPr>
            <a:picLocks noGrp="1" noChangeAspect="1"/>
          </p:cNvPicPr>
          <p:nvPr>
            <p:ph type="pic" sz="quarter" idx="29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21" b="15721"/>
          <a:stretch/>
        </p:blipFill>
        <p:spPr>
          <a:xfrm>
            <a:off x="-1" y="0"/>
            <a:ext cx="12191999" cy="55964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ACDE3D5-783D-4B8C-97C1-52F2087CB1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Wyoming Water Development Commission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15F33B-8A14-4DAD-B150-565B49A78D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0" y="3087451"/>
            <a:ext cx="11696165" cy="787982"/>
          </a:xfrm>
        </p:spPr>
        <p:txBody>
          <a:bodyPr lIns="91440" tIns="45720" rIns="91440" bIns="45720" anchor="t"/>
          <a:lstStyle/>
          <a:p>
            <a:pPr algn="l"/>
            <a:r>
              <a:rPr lang="en-US">
                <a:latin typeface="Franklin Gothic Demi Cond"/>
              </a:rPr>
              <a:t>Project Scoping Meetings                Cody         June 1, 2022</a:t>
            </a:r>
          </a:p>
          <a:p>
            <a:pPr algn="l"/>
            <a:r>
              <a:rPr lang="en-US">
                <a:latin typeface="Franklin Gothic Demi Cond"/>
              </a:rPr>
              <a:t>                                                                     Powell     June 2, 2022</a:t>
            </a:r>
          </a:p>
        </p:txBody>
      </p:sp>
      <p:sp>
        <p:nvSpPr>
          <p:cNvPr id="6" name="SmartArt Placeholder 5">
            <a:extLst>
              <a:ext uri="{FF2B5EF4-FFF2-40B4-BE49-F238E27FC236}">
                <a16:creationId xmlns:a16="http://schemas.microsoft.com/office/drawing/2014/main" id="{853846A3-EF91-4214-A000-EA278611345C}"/>
              </a:ext>
            </a:extLst>
          </p:cNvPr>
          <p:cNvSpPr>
            <a:spLocks noGrp="1"/>
          </p:cNvSpPr>
          <p:nvPr>
            <p:ph type="dgm" sz="quarter" idx="32"/>
          </p:nvPr>
        </p:nvSpPr>
        <p:spPr/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320910F3-0235-46B0-A0BC-098CD8D01FAA}"/>
              </a:ext>
            </a:extLst>
          </p:cNvPr>
          <p:cNvSpPr>
            <a:spLocks noGrp="1"/>
          </p:cNvSpPr>
          <p:nvPr>
            <p:ph type="dgm" sz="quarter" idx="33"/>
          </p:nvPr>
        </p:nvSpPr>
        <p:spPr>
          <a:xfrm flipV="1">
            <a:off x="9062622" y="2896669"/>
            <a:ext cx="1669312" cy="45719"/>
          </a:xfrm>
        </p:spPr>
      </p:sp>
      <p:pic>
        <p:nvPicPr>
          <p:cNvPr id="10" name="Picture 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F2F886A4-45FC-46A0-BF2D-21EDE3DC59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4036" y="183980"/>
            <a:ext cx="3926484" cy="2614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131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6EB674-BB7A-49D4-BA3E-4BA7828FE4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163" y="403943"/>
            <a:ext cx="5162762" cy="310418"/>
          </a:xfrm>
        </p:spPr>
        <p:txBody>
          <a:bodyPr/>
          <a:lstStyle/>
          <a:p>
            <a:r>
              <a:rPr lang="en-US"/>
              <a:t>Task 3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FD7E6-ABF0-41F4-8208-1DB14230FE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Watershed Inventory</a:t>
            </a:r>
          </a:p>
        </p:txBody>
      </p:sp>
      <p:pic>
        <p:nvPicPr>
          <p:cNvPr id="7" name="Picture Placeholder 6" descr="A picture containing sky, outdoor, nature, hill&#10;&#10;Description automatically generated">
            <a:extLst>
              <a:ext uri="{FF2B5EF4-FFF2-40B4-BE49-F238E27FC236}">
                <a16:creationId xmlns:a16="http://schemas.microsoft.com/office/drawing/2014/main" id="{3DE3A52A-675E-4FE7-9BBA-A6F5E9BFFE18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84" r="16684"/>
          <a:stretch>
            <a:fillRect/>
          </a:stretch>
        </p:blipFill>
        <p:spPr>
          <a:xfrm>
            <a:off x="5817148" y="403942"/>
            <a:ext cx="6038582" cy="6043039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B11BE3-6EA6-4343-A0A9-CAFF4316304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6271" y="1856589"/>
            <a:ext cx="5158654" cy="4431089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latin typeface="Franklin Gothic Book"/>
              </a:rPr>
              <a:t>Task 3A: Physical Systems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latin typeface="Franklin Gothic Book"/>
              </a:rPr>
              <a:t>	</a:t>
            </a:r>
            <a:r>
              <a:rPr lang="en-US" sz="1600" b="1">
                <a:solidFill>
                  <a:schemeClr val="tx1"/>
                </a:solidFill>
                <a:latin typeface="Franklin Gothic Book"/>
              </a:rPr>
              <a:t>Task 3A-I: Surface Water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Franklin Gothic Book"/>
              </a:rPr>
              <a:t>	Task 3A-II: Geomorphology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Franklin Gothic Book"/>
              </a:rPr>
              <a:t>	Task 3A-III: Groundwater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Task 3A-IV: Geology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Task 3A-V: Climate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Task 3B: Biological Systems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Task 3B-I: Fish and Wildlife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Task 3B-II: Land Cover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Task 3C Anthropogenic Systems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600" b="1">
                <a:solidFill>
                  <a:schemeClr val="tx1"/>
                </a:solidFill>
                <a:latin typeface="Franklin Gothic Book"/>
              </a:rPr>
              <a:t>	Task 3C-I: Agricultural Water Use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Task 3C-II: Domestic Water use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</a:t>
            </a:r>
            <a:r>
              <a:rPr lang="en-US" sz="1600" b="1">
                <a:solidFill>
                  <a:schemeClr val="tx1"/>
                </a:solidFill>
                <a:latin typeface="Franklin Gothic Book"/>
              </a:rPr>
              <a:t>Task 3C-III: Water Storage</a:t>
            </a:r>
          </a:p>
          <a:p>
            <a:pPr marL="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Franklin Gothic Book"/>
              </a:rPr>
              <a:t>	Task 3C-IV: Land </a:t>
            </a:r>
            <a:endParaRPr lang="en-US" sz="1400" b="1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200" b="1">
                <a:latin typeface="Franklin Gothic Book"/>
              </a:rPr>
              <a:t>Technical Proposal Contains Detailed Descriptions of These Efforts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AD35F20-5428-4C13-A187-0AAB1618EA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7970" y="5480394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16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32641-FB9F-47DC-B242-2168EB712C7F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080" y="1911926"/>
            <a:ext cx="5467663" cy="4036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41AACE-E60C-4F84-B7C1-0070916B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Streamflow Hydrology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F49F-1204-47B5-8672-C94BE71A0E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152" y="225846"/>
            <a:ext cx="5458484" cy="315134"/>
          </a:xfrm>
        </p:spPr>
        <p:txBody>
          <a:bodyPr/>
          <a:lstStyle/>
          <a:p>
            <a:r>
              <a:rPr lang="en-US"/>
              <a:t>Task 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78C01-C9D3-4EDB-9007-A42365EF24C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5151" y="2022764"/>
            <a:ext cx="7859939" cy="4609810"/>
          </a:xfrm>
        </p:spPr>
        <p:txBody>
          <a:bodyPr lIns="91440" tIns="45720" rIns="91440" bIns="45720" numCol="2" anchor="t"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i="1">
                <a:solidFill>
                  <a:schemeClr val="accent2">
                    <a:lumMod val="75000"/>
                  </a:schemeClr>
                </a:solidFill>
                <a:effectLst/>
                <a:latin typeface="Franklin Gothic Book"/>
              </a:rPr>
              <a:t>Task 4:</a:t>
            </a:r>
            <a:r>
              <a:rPr lang="en-US" b="1" i="1">
                <a:solidFill>
                  <a:schemeClr val="accent2">
                    <a:lumMod val="75000"/>
                  </a:schemeClr>
                </a:solidFill>
                <a:latin typeface="Franklin Gothic Book"/>
              </a:rPr>
              <a:t> </a:t>
            </a:r>
            <a:r>
              <a:rPr lang="en-US" b="1" i="1">
                <a:latin typeface="Franklin Gothic Book"/>
              </a:rPr>
              <a:t>Streamflow Hydrology</a:t>
            </a:r>
            <a:endParaRPr lang="en-US" b="1"/>
          </a:p>
          <a:p>
            <a:pPr>
              <a:defRPr/>
            </a:pPr>
            <a:r>
              <a:rPr lang="en-US" sz="1600">
                <a:latin typeface="Arial"/>
                <a:cs typeface="Arial"/>
              </a:rPr>
              <a:t>Update pertinent water budget estimates in the Wind/Bighorn Basin plan (2010)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1600">
                <a:latin typeface="Arial"/>
                <a:cs typeface="Arial"/>
              </a:rPr>
              <a:t>Use same methods as in the Wind/Bighorn plan for consistency</a:t>
            </a:r>
          </a:p>
          <a:p>
            <a:pPr>
              <a:defRPr/>
            </a:pPr>
            <a:r>
              <a:rPr lang="en-US" sz="1600">
                <a:latin typeface="Arial"/>
                <a:cs typeface="Arial"/>
              </a:rPr>
              <a:t>Peak flow analysis</a:t>
            </a: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b="0" i="0">
              <a:effectLst/>
              <a:latin typeface="Arial"/>
              <a:cs typeface="Arial"/>
            </a:endParaRPr>
          </a:p>
        </p:txBody>
      </p:sp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4AB439A-429D-45BA-B76B-37DF29CE7F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01" y="5402335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2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1AACE-E60C-4F84-B7C1-0070916B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Streamflow Hydrology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DF49F-1204-47B5-8672-C94BE71A0E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5152" y="225846"/>
            <a:ext cx="5458484" cy="315134"/>
          </a:xfrm>
        </p:spPr>
        <p:txBody>
          <a:bodyPr/>
          <a:lstStyle/>
          <a:p>
            <a:r>
              <a:rPr lang="en-US"/>
              <a:t>Task 4</a:t>
            </a:r>
          </a:p>
        </p:txBody>
      </p:sp>
      <p:pic>
        <p:nvPicPr>
          <p:cNvPr id="7" name="Picture 6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4AB439A-429D-45BA-B76B-37DF29CE7FB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92" y="5717460"/>
            <a:ext cx="1513181" cy="100747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F3804AF1-8126-4D01-A2C8-720979E32B3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45153" y="2169459"/>
            <a:ext cx="6465248" cy="4463115"/>
          </a:xfrm>
        </p:spPr>
        <p:txBody>
          <a:bodyPr lIns="91440" tIns="45720" rIns="91440" bIns="45720" anchor="t"/>
          <a:lstStyle/>
          <a:p>
            <a:pPr marL="0" indent="0">
              <a:spcBef>
                <a:spcPts val="0"/>
              </a:spcBef>
              <a:buNone/>
            </a:pPr>
            <a:r>
              <a:rPr lang="en-US" sz="1800" b="1" i="1">
                <a:solidFill>
                  <a:schemeClr val="accent2">
                    <a:lumMod val="75000"/>
                  </a:schemeClr>
                </a:solidFill>
                <a:latin typeface="Calibri"/>
                <a:cs typeface="Calibri"/>
              </a:rPr>
              <a:t>Subtask I: </a:t>
            </a:r>
            <a:r>
              <a:rPr lang="en-US" sz="1800" b="1" i="1">
                <a:latin typeface="Calibri"/>
                <a:cs typeface="Calibri"/>
              </a:rPr>
              <a:t>Temporary Stream Gages</a:t>
            </a:r>
          </a:p>
          <a:p>
            <a:pPr marL="0" indent="0">
              <a:buNone/>
            </a:pPr>
            <a:r>
              <a:rPr lang="en-US" sz="1800" b="1">
                <a:latin typeface="Calibri"/>
                <a:cs typeface="Calibri"/>
              </a:rPr>
              <a:t>Site Selection: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Coordinate with WWDO and CD's</a:t>
            </a:r>
            <a:endParaRPr lang="en-US" sz="140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Landowner consent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Access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Historic gage locations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Ability to develop rating curves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Consider data needs to support </a:t>
            </a:r>
            <a:endParaRPr lang="en-US" sz="1400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Potential projects in the plan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>
                <a:latin typeface="Franklin Gothic Book"/>
              </a:rPr>
              <a:t> </a:t>
            </a:r>
            <a:r>
              <a:rPr lang="en-US" sz="1400" i="1">
                <a:latin typeface="Franklin Gothic Book"/>
              </a:rPr>
              <a:t>Suitability of site to meet the </a:t>
            </a:r>
            <a:endParaRPr lang="en-US" sz="1400" i="1"/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1400" i="1">
                <a:latin typeface="Franklin Gothic Book"/>
              </a:rPr>
              <a:t> Objectives of the study</a:t>
            </a:r>
          </a:p>
          <a:p>
            <a:pPr>
              <a:spcBef>
                <a:spcPts val="200"/>
              </a:spcBef>
            </a:pPr>
            <a:endParaRPr lang="en-US" sz="1800" b="1" i="1">
              <a:latin typeface="Calibri" pitchFamily="34" charset="0"/>
            </a:endParaRPr>
          </a:p>
          <a:p>
            <a:endParaRPr lang="en-US"/>
          </a:p>
        </p:txBody>
      </p:sp>
      <p:pic>
        <p:nvPicPr>
          <p:cNvPr id="11" name="Picture 3">
            <a:extLst>
              <a:ext uri="{FF2B5EF4-FFF2-40B4-BE49-F238E27FC236}">
                <a16:creationId xmlns:a16="http://schemas.microsoft.com/office/drawing/2014/main" id="{853BBF4A-6E12-48FD-B2C2-6077FFA1A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632" t="43750" r="26550"/>
          <a:stretch>
            <a:fillRect/>
          </a:stretch>
        </p:blipFill>
        <p:spPr bwMode="auto">
          <a:xfrm>
            <a:off x="5676901" y="3201555"/>
            <a:ext cx="2667000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FB9B2789-9043-4143-B9A1-915E9C8CE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737" y="1495398"/>
            <a:ext cx="2847975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F84EF5-0E31-4E87-96A9-58D32D3FD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807" t="15789" r="3509" b="15790"/>
          <a:stretch>
            <a:fillRect/>
          </a:stretch>
        </p:blipFill>
        <p:spPr bwMode="auto">
          <a:xfrm>
            <a:off x="4860429" y="1878241"/>
            <a:ext cx="1600200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3F494A64-4988-4402-A6A5-FD0E9A9CA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6737" y="3782136"/>
            <a:ext cx="2895600" cy="208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388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sky, outdoor, rock, pile&#10;&#10;Description automatically generated">
            <a:extLst>
              <a:ext uri="{FF2B5EF4-FFF2-40B4-BE49-F238E27FC236}">
                <a16:creationId xmlns:a16="http://schemas.microsoft.com/office/drawing/2014/main" id="{E7DF4C57-C276-4C38-B6CA-2BA3CEEEF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362" y="3292350"/>
            <a:ext cx="4816143" cy="321030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B952B-3D89-428B-AE1E-218854224A8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78776" y="445316"/>
            <a:ext cx="5853930" cy="877887"/>
          </a:xfrm>
        </p:spPr>
        <p:txBody>
          <a:bodyPr/>
          <a:lstStyle/>
          <a:p>
            <a:r>
              <a:rPr lang="en-US" sz="3000" dirty="0"/>
              <a:t>Watershed Management &amp; Rehabilitation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7051A-C25B-4203-9C63-4121A1DC197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378775" y="96308"/>
            <a:ext cx="5853930" cy="337506"/>
          </a:xfrm>
        </p:spPr>
        <p:txBody>
          <a:bodyPr/>
          <a:lstStyle/>
          <a:p>
            <a:r>
              <a:rPr lang="en-US"/>
              <a:t>Task 5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3DC4A1-87AE-4060-879F-763B9DCE271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78775" y="1625600"/>
            <a:ext cx="5853930" cy="437785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1800" b="1" i="1">
                <a:solidFill>
                  <a:srgbClr val="B54925"/>
                </a:solidFill>
                <a:latin typeface="Franklin Gothic Book"/>
              </a:rPr>
              <a:t>GOAL: Develop and Evaluate Practical and Economical Alternatives</a:t>
            </a:r>
            <a:endParaRPr lang="en-US" sz="2400" b="1" i="1">
              <a:solidFill>
                <a:schemeClr val="accent2">
                  <a:lumMod val="40000"/>
                  <a:lumOff val="60000"/>
                </a:schemeClr>
              </a:solidFill>
              <a:latin typeface="Franklin Gothic Book"/>
            </a:endParaRPr>
          </a:p>
          <a:p>
            <a:pPr marL="0" indent="0">
              <a:buNone/>
            </a:pPr>
            <a:r>
              <a:rPr lang="en-US" b="1" u="sng">
                <a:latin typeface="+mj-lt"/>
              </a:rPr>
              <a:t>Components of the Plan:</a:t>
            </a:r>
            <a:endParaRPr lang="en-US" b="1" u="sng"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latin typeface="+mj-lt"/>
              </a:rPr>
              <a:t>A. Water Storage and Conservation</a:t>
            </a:r>
            <a:endParaRPr lang="en-US" b="1"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solidFill>
                  <a:schemeClr val="tx1"/>
                </a:solidFill>
                <a:latin typeface="+mj-lt"/>
              </a:rPr>
              <a:t>B. Upland Livestock/Wildlife Management</a:t>
            </a:r>
            <a:endParaRPr lang="en-US" b="1">
              <a:solidFill>
                <a:schemeClr val="tx1"/>
              </a:solidFill>
              <a:latin typeface="+mj-lt"/>
              <a:cs typeface="Calibri Light"/>
            </a:endParaRPr>
          </a:p>
          <a:p>
            <a:pPr marL="393065" lvl="1" indent="0">
              <a:spcAft>
                <a:spcPts val="0"/>
              </a:spcAft>
              <a:buNone/>
            </a:pPr>
            <a:r>
              <a:rPr lang="en-US" b="1">
                <a:solidFill>
                  <a:schemeClr val="tx1"/>
                </a:solidFill>
                <a:latin typeface="+mj-lt"/>
              </a:rPr>
              <a:t>C. Stream Channel Stability </a:t>
            </a:r>
            <a:endParaRPr lang="en-US" b="1">
              <a:solidFill>
                <a:schemeClr val="tx1"/>
              </a:solidFill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solidFill>
                  <a:schemeClr val="tx1"/>
                </a:solidFill>
                <a:latin typeface="+mj-lt"/>
              </a:rPr>
              <a:t>D. Irrigation Rehabilitation</a:t>
            </a:r>
            <a:endParaRPr lang="en-US" b="1">
              <a:solidFill>
                <a:schemeClr val="tx1"/>
              </a:solidFill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latin typeface="+mj-lt"/>
              </a:rPr>
              <a:t>E. Water Quality Management</a:t>
            </a:r>
            <a:endParaRPr lang="en-US" b="1"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latin typeface="+mj-lt"/>
              </a:rPr>
              <a:t>F. Wetland Development &amp; Enhancement</a:t>
            </a:r>
            <a:endParaRPr lang="en-US" b="1"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latin typeface="+mj-lt"/>
              </a:rPr>
              <a:t>G. Grazing Management Alternatives</a:t>
            </a:r>
            <a:endParaRPr lang="en-US" b="1">
              <a:latin typeface="+mj-lt"/>
              <a:cs typeface="Calibri Light"/>
            </a:endParaRPr>
          </a:p>
          <a:p>
            <a:pPr marL="393065" lvl="1" indent="0" fontAlgn="auto">
              <a:spcAft>
                <a:spcPts val="0"/>
              </a:spcAft>
              <a:buNone/>
            </a:pPr>
            <a:r>
              <a:rPr lang="en-US" b="1">
                <a:latin typeface="+mj-lt"/>
              </a:rPr>
              <a:t>H. Groundwater Recharge</a:t>
            </a:r>
            <a:endParaRPr lang="en-US" b="1"/>
          </a:p>
        </p:txBody>
      </p:sp>
      <p:pic>
        <p:nvPicPr>
          <p:cNvPr id="10" name="Picture 9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19B38BBB-2EB0-4B3B-B03F-7FCA876753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2419" y="5515765"/>
            <a:ext cx="1847759" cy="123023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60879E-2CF5-40AF-A239-05FE193A0A44}"/>
              </a:ext>
            </a:extLst>
          </p:cNvPr>
          <p:cNvSpPr txBox="1">
            <a:spLocks/>
          </p:cNvSpPr>
          <p:nvPr/>
        </p:nvSpPr>
        <p:spPr>
          <a:xfrm>
            <a:off x="5338621" y="2746056"/>
            <a:ext cx="1865742" cy="1092589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>
                <a:latin typeface="+mj-lt"/>
              </a:rPr>
              <a:t>Evaluate, Describe and Prioritize</a:t>
            </a:r>
          </a:p>
          <a:p>
            <a:r>
              <a:rPr lang="en-US" sz="1600">
                <a:latin typeface="+mj-lt"/>
              </a:rPr>
              <a:t>Project Plans, Maps, Designs, and Costs</a:t>
            </a:r>
          </a:p>
          <a:p>
            <a:r>
              <a:rPr lang="en-US" sz="1600">
                <a:latin typeface="+mj-lt"/>
              </a:rPr>
              <a:t>Facilitate Preparation of SWPP applications</a:t>
            </a:r>
          </a:p>
          <a:p>
            <a:pPr marL="0" indent="0" fontAlgn="auto">
              <a:spcAft>
                <a:spcPts val="0"/>
              </a:spcAft>
              <a:buNone/>
            </a:pPr>
            <a:r>
              <a:rPr lang="en-US" sz="2400">
                <a:latin typeface="Segoe UI Semibold" pitchFamily="34" charset="0"/>
              </a:rPr>
              <a:t> 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AE15E02-2769-41FA-8EE3-F46976B077AF}"/>
              </a:ext>
            </a:extLst>
          </p:cNvPr>
          <p:cNvSpPr/>
          <p:nvPr/>
        </p:nvSpPr>
        <p:spPr>
          <a:xfrm>
            <a:off x="4902669" y="2413389"/>
            <a:ext cx="228057" cy="322079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group of 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E5A71D9C-AC69-4820-A28E-44813D6C9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364" y="432071"/>
            <a:ext cx="4816144" cy="270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2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40221"/>
            <a:ext cx="8939462" cy="1619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To provide grant funding for Small Water Development Projects that improve watershed condition and function and provide benefits for…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06476"/>
            <a:ext cx="4656221" cy="2414113"/>
          </a:xfrm>
        </p:spPr>
        <p:txBody>
          <a:bodyPr wrap="none" rIns="45720" numCol="2">
            <a:noAutofit/>
          </a:bodyPr>
          <a:lstStyle/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5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Livestock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Wildlife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Irrigation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Environmental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Recreational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196152" y="3143472"/>
            <a:ext cx="5538648" cy="2571527"/>
          </a:xfrm>
          <a:prstGeom prst="rect">
            <a:avLst/>
          </a:prstGeom>
          <a:effectLst>
            <a:glow rad="76200">
              <a:schemeClr val="tx2"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b="1" u="sng" dirty="0">
                <a:solidFill>
                  <a:schemeClr val="accent4">
                    <a:lumMod val="50000"/>
                  </a:schemeClr>
                </a:solidFill>
                <a:effectLst/>
              </a:rPr>
              <a:t>Funding</a:t>
            </a:r>
          </a:p>
          <a:p>
            <a:pPr algn="just">
              <a:buSzPct val="70000"/>
              <a:buFont typeface="Wingdings" panose="05000000000000000000" pitchFamily="2" charset="2"/>
              <a:buChar char="S"/>
            </a:pPr>
            <a:r>
              <a:rPr lang="en-US" sz="2000" dirty="0"/>
              <a:t>50% grants up to $35,000 are available for eligible projects that provide adequate public benefit, improve watershed health, and meet the program definitions as outlined in the criteria.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841C3B4D-7614-447E-91A4-39FB8FAE6792}"/>
              </a:ext>
            </a:extLst>
          </p:cNvPr>
          <p:cNvSpPr txBox="1">
            <a:spLocks/>
          </p:cNvSpPr>
          <p:nvPr/>
        </p:nvSpPr>
        <p:spPr>
          <a:xfrm>
            <a:off x="838200" y="4058876"/>
            <a:ext cx="4656221" cy="2414113"/>
          </a:xfrm>
        </p:spPr>
        <p:txBody>
          <a:bodyPr wrap="none" rIns="45720" numCol="2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50000"/>
              <a:buFont typeface="Wingdings" panose="05000000000000000000" pitchFamily="2" charset="2"/>
              <a:buChar char=""/>
            </a:pPr>
            <a:r>
              <a:rPr lang="en-US" sz="2400" b="1">
                <a:solidFill>
                  <a:schemeClr val="tx1"/>
                </a:solidFill>
              </a:rPr>
              <a:t>Livestock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>
                <a:solidFill>
                  <a:schemeClr val="tx1"/>
                </a:solidFill>
              </a:rPr>
              <a:t>Wildlife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>
                <a:solidFill>
                  <a:schemeClr val="tx1"/>
                </a:solidFill>
              </a:rPr>
              <a:t>Irrigation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>
                <a:solidFill>
                  <a:schemeClr val="tx1"/>
                </a:solidFill>
              </a:rPr>
              <a:t>Environmental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>
                <a:solidFill>
                  <a:schemeClr val="tx1"/>
                </a:solidFill>
              </a:rPr>
              <a:t>Recreational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6D69B-3B41-4D3A-8932-696465FD37E3}"/>
              </a:ext>
            </a:extLst>
          </p:cNvPr>
          <p:cNvSpPr txBox="1">
            <a:spLocks/>
          </p:cNvSpPr>
          <p:nvPr/>
        </p:nvSpPr>
        <p:spPr>
          <a:xfrm>
            <a:off x="239345" y="738942"/>
            <a:ext cx="7918336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Small Water Development Program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CAC5B8-1434-463A-AEA7-51098A4C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79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06476"/>
            <a:ext cx="4656221" cy="2414113"/>
          </a:xfrm>
        </p:spPr>
        <p:txBody>
          <a:bodyPr wrap="none" rIns="45720" numCol="2">
            <a:noAutofit/>
          </a:bodyPr>
          <a:lstStyle/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5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Livestock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Wildlife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Irrigation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Environmental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Recreational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6D69B-3B41-4D3A-8932-696465FD37E3}"/>
              </a:ext>
            </a:extLst>
          </p:cNvPr>
          <p:cNvSpPr txBox="1">
            <a:spLocks/>
          </p:cNvSpPr>
          <p:nvPr/>
        </p:nvSpPr>
        <p:spPr>
          <a:xfrm>
            <a:off x="239345" y="738942"/>
            <a:ext cx="7918336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Small Water Development Program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CAC5B8-1434-463A-AEA7-51098A4C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0F43F8-E5F9-4920-A101-CB31BCD8CB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6179" y="2646947"/>
            <a:ext cx="4995334" cy="3136392"/>
          </a:xfrm>
          <a:solidFill>
            <a:schemeClr val="tx1">
              <a:alpha val="25000"/>
            </a:schemeClr>
          </a:solidFill>
        </p:spPr>
        <p:txBody>
          <a:bodyPr anchor="t">
            <a:normAutofit/>
          </a:bodyPr>
          <a:lstStyle/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 dirty="0"/>
              <a:t>Small Reservoirs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 dirty="0"/>
              <a:t>Wells 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 dirty="0"/>
              <a:t>Solar Platforms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 dirty="0"/>
              <a:t>Pipelines and Conveyance Facilities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 dirty="0"/>
              <a:t>Springs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 dirty="0"/>
              <a:t>Wetland Development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endParaRPr lang="en-US" sz="2400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9D76DF0-50EA-44E3-A1F8-0C2E5FCA440B}"/>
              </a:ext>
            </a:extLst>
          </p:cNvPr>
          <p:cNvSpPr txBox="1">
            <a:spLocks/>
          </p:cNvSpPr>
          <p:nvPr/>
        </p:nvSpPr>
        <p:spPr>
          <a:xfrm>
            <a:off x="6311180" y="2646947"/>
            <a:ext cx="4995332" cy="3136232"/>
          </a:xfrm>
          <a:solidFill>
            <a:schemeClr val="tx1">
              <a:alpha val="25000"/>
            </a:schemeClr>
          </a:solidFill>
          <a:effectLst/>
        </p:spPr>
        <p:txBody>
          <a:bodyPr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/>
              <a:t>Environmental </a:t>
            </a:r>
            <a:endParaRPr lang="en-US" sz="2400" i="1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/>
              <a:t>Irrigation</a:t>
            </a:r>
            <a:endParaRPr lang="en-US" sz="2400" i="1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/>
              <a:t>Windmills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/>
              <a:t>Rural Community Fire Suppression</a:t>
            </a:r>
          </a:p>
          <a:p>
            <a:pPr>
              <a:buSzPct val="70000"/>
              <a:buFont typeface="Wingdings" panose="05000000000000000000" pitchFamily="2" charset="2"/>
              <a:buChar char="S"/>
            </a:pPr>
            <a:r>
              <a:rPr lang="en-US" sz="2400"/>
              <a:t>Recreational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6F459B-2BB9-4F54-8C15-8D2CD94A4F93}"/>
              </a:ext>
            </a:extLst>
          </p:cNvPr>
          <p:cNvSpPr txBox="1"/>
          <p:nvPr/>
        </p:nvSpPr>
        <p:spPr>
          <a:xfrm>
            <a:off x="938463" y="2065867"/>
            <a:ext cx="879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Eligible projects include</a:t>
            </a:r>
          </a:p>
        </p:txBody>
      </p:sp>
    </p:spTree>
    <p:extLst>
      <p:ext uri="{BB962C8B-B14F-4D97-AF65-F5344CB8AC3E}">
        <p14:creationId xmlns:p14="http://schemas.microsoft.com/office/powerpoint/2010/main" val="183603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06476"/>
            <a:ext cx="4656221" cy="2414113"/>
          </a:xfrm>
        </p:spPr>
        <p:txBody>
          <a:bodyPr wrap="none" rIns="45720" numCol="2">
            <a:noAutofit/>
          </a:bodyPr>
          <a:lstStyle/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5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Livestock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Wildlife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Irrigation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Environmental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Recreational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6D69B-3B41-4D3A-8932-696465FD37E3}"/>
              </a:ext>
            </a:extLst>
          </p:cNvPr>
          <p:cNvSpPr txBox="1">
            <a:spLocks/>
          </p:cNvSpPr>
          <p:nvPr/>
        </p:nvSpPr>
        <p:spPr>
          <a:xfrm>
            <a:off x="239345" y="738942"/>
            <a:ext cx="7918336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Small Water Development Program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CAC5B8-1434-463A-AEA7-51098A4C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0F979ECB-1353-476E-B9C3-A7114C59756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85799" y="2485071"/>
            <a:ext cx="10131425" cy="1993366"/>
          </a:xfrm>
          <a:prstGeom prst="rect">
            <a:avLst/>
          </a:prstGeom>
          <a:solidFill>
            <a:schemeClr val="tx1">
              <a:lumMod val="6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Criteria…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Small Water projects </a:t>
            </a:r>
            <a:r>
              <a:rPr lang="en-US" sz="2400" b="1" u="sng" dirty="0">
                <a:solidFill>
                  <a:schemeClr val="bg1"/>
                </a:solidFill>
              </a:rPr>
              <a:t>must adequately demonstrate a public benefit</a:t>
            </a:r>
            <a:r>
              <a:rPr lang="en-US" sz="2400" dirty="0">
                <a:solidFill>
                  <a:schemeClr val="bg1"/>
                </a:solidFill>
              </a:rPr>
              <a:t>.  Public Benefits may be demonstrated for projects included in WWDC Watershed Studies.  Eligible projects may be located on Federal, State, public, or private land.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D067AF-78D7-48E2-A695-7F217182C3E8}"/>
              </a:ext>
            </a:extLst>
          </p:cNvPr>
          <p:cNvSpPr txBox="1"/>
          <p:nvPr/>
        </p:nvSpPr>
        <p:spPr>
          <a:xfrm>
            <a:off x="1628692" y="5472727"/>
            <a:ext cx="8245641" cy="646331"/>
          </a:xfrm>
          <a:prstGeom prst="rect">
            <a:avLst/>
          </a:prstGeom>
          <a:solidFill>
            <a:schemeClr val="tx1">
              <a:lumMod val="95000"/>
              <a:alpha val="40000"/>
            </a:schemeClr>
          </a:solidFill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38100">
              <a:bevelT/>
            </a:sp3d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*  This is a Constitutional Requirement</a:t>
            </a:r>
          </a:p>
        </p:txBody>
      </p:sp>
    </p:spTree>
    <p:extLst>
      <p:ext uri="{BB962C8B-B14F-4D97-AF65-F5344CB8AC3E}">
        <p14:creationId xmlns:p14="http://schemas.microsoft.com/office/powerpoint/2010/main" val="1831574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906476"/>
            <a:ext cx="4656221" cy="2414113"/>
          </a:xfrm>
        </p:spPr>
        <p:txBody>
          <a:bodyPr wrap="none" rIns="45720" numCol="2">
            <a:noAutofit/>
          </a:bodyPr>
          <a:lstStyle/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5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Livestock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Wildlife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Irrigation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Environmental</a:t>
            </a:r>
          </a:p>
          <a:p>
            <a:pPr algn="just">
              <a:buClr>
                <a:schemeClr val="bg2">
                  <a:lumMod val="40000"/>
                  <a:lumOff val="60000"/>
                </a:schemeClr>
              </a:buClr>
              <a:buSzPct val="40000"/>
              <a:buFont typeface="Wingdings" panose="05000000000000000000" pitchFamily="2" charset="2"/>
              <a:buChar char=""/>
            </a:pPr>
            <a:r>
              <a:rPr lang="en-US" sz="2400" b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Recreational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556D69B-3B41-4D3A-8932-696465FD37E3}"/>
              </a:ext>
            </a:extLst>
          </p:cNvPr>
          <p:cNvSpPr txBox="1">
            <a:spLocks/>
          </p:cNvSpPr>
          <p:nvPr/>
        </p:nvSpPr>
        <p:spPr>
          <a:xfrm>
            <a:off x="239345" y="738942"/>
            <a:ext cx="7918336" cy="8778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Small Water Development Program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FCAC5B8-1434-463A-AEA7-51098A4C2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494A4990-43FB-40D6-B94F-AB29AC27CA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0593" y="2050950"/>
            <a:ext cx="4995334" cy="4771023"/>
          </a:xfrm>
          <a:solidFill>
            <a:schemeClr val="tx1">
              <a:lumMod val="65000"/>
              <a:alpha val="50000"/>
            </a:schemeClr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Sponsors are asked to…</a:t>
            </a:r>
          </a:p>
          <a:p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Specifically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address the resource benefits of their project</a:t>
            </a:r>
          </a:p>
          <a:p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Explain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how distribution of livestock will improve the health of the watershed.</a:t>
            </a:r>
          </a:p>
          <a:p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Address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how watershed health is improved and why public dollars are justified for every project in every application.</a:t>
            </a:r>
          </a:p>
          <a:p>
            <a:r>
              <a:rPr lang="en-US" u="sng" dirty="0">
                <a:solidFill>
                  <a:schemeClr val="accent3">
                    <a:lumMod val="50000"/>
                  </a:schemeClr>
                </a:solidFill>
              </a:rPr>
              <a:t>Not use the following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“…improved economics for the county…” as a benefit.  Water Development is not in the economic improvement business.</a:t>
            </a: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0FAD77D0-3E48-42A6-80C3-7B944603D21F}"/>
              </a:ext>
            </a:extLst>
          </p:cNvPr>
          <p:cNvSpPr txBox="1">
            <a:spLocks/>
          </p:cNvSpPr>
          <p:nvPr/>
        </p:nvSpPr>
        <p:spPr>
          <a:xfrm>
            <a:off x="7006847" y="2050950"/>
            <a:ext cx="4995332" cy="4392083"/>
          </a:xfr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u="sng">
                <a:solidFill>
                  <a:schemeClr val="tx1"/>
                </a:solidFill>
              </a:rPr>
              <a:t>Examples</a:t>
            </a:r>
          </a:p>
          <a:p>
            <a:r>
              <a:rPr lang="en-US" sz="2400">
                <a:solidFill>
                  <a:schemeClr val="tx1"/>
                </a:solidFill>
              </a:rPr>
              <a:t>Wildlife Habitat Improvements</a:t>
            </a:r>
          </a:p>
          <a:p>
            <a:r>
              <a:rPr lang="en-US" sz="2400">
                <a:solidFill>
                  <a:schemeClr val="tx1"/>
                </a:solidFill>
              </a:rPr>
              <a:t>Sage Grouse </a:t>
            </a:r>
          </a:p>
          <a:p>
            <a:r>
              <a:rPr lang="en-US" sz="2400">
                <a:solidFill>
                  <a:schemeClr val="tx1"/>
                </a:solidFill>
              </a:rPr>
              <a:t>Improved Riparian Condition</a:t>
            </a:r>
          </a:p>
          <a:p>
            <a:r>
              <a:rPr lang="en-US" sz="2400">
                <a:solidFill>
                  <a:schemeClr val="tx1"/>
                </a:solidFill>
              </a:rPr>
              <a:t>Fish Passage </a:t>
            </a:r>
          </a:p>
          <a:p>
            <a:r>
              <a:rPr lang="en-US" sz="2400">
                <a:solidFill>
                  <a:schemeClr val="tx1"/>
                </a:solidFill>
              </a:rPr>
              <a:t>Water Quality Improvements</a:t>
            </a:r>
          </a:p>
          <a:p>
            <a:r>
              <a:rPr lang="en-US" sz="2400">
                <a:solidFill>
                  <a:schemeClr val="tx1"/>
                </a:solidFill>
              </a:rPr>
              <a:t>ETC…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>
                <a:solidFill>
                  <a:schemeClr val="tx1"/>
                </a:solidFill>
              </a:rPr>
              <a:t>This is not an exhaustive list.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822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3EF0B9-4167-4519-9B35-1DD5CA2ECF75}"/>
              </a:ext>
            </a:extLst>
          </p:cNvPr>
          <p:cNvSpPr/>
          <p:nvPr/>
        </p:nvSpPr>
        <p:spPr>
          <a:xfrm>
            <a:off x="609600" y="3084945"/>
            <a:ext cx="5393505" cy="345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E6D2796-3EEE-4487-8CF2-81D59A2E6328}"/>
              </a:ext>
            </a:extLst>
          </p:cNvPr>
          <p:cNvSpPr/>
          <p:nvPr/>
        </p:nvSpPr>
        <p:spPr>
          <a:xfrm>
            <a:off x="10243127" y="6285263"/>
            <a:ext cx="1847273" cy="503464"/>
          </a:xfrm>
          <a:prstGeom prst="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CD2EF3-A593-492D-AF9E-B7D7DF91FA98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61362" y="262604"/>
            <a:ext cx="5393505" cy="337506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Task 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D4D9A-46CD-4465-B046-F7BF17322CB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8087" y="1958246"/>
            <a:ext cx="5206654" cy="4641849"/>
          </a:xfrm>
        </p:spPr>
        <p:txBody>
          <a:bodyPr/>
          <a:lstStyle/>
          <a:p>
            <a:r>
              <a:rPr lang="en-US" sz="1800">
                <a:solidFill>
                  <a:schemeClr val="tx1"/>
                </a:solidFill>
              </a:rPr>
              <a:t>“Application Ready” project descriptions and cost estimates</a:t>
            </a: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EB45E7-35EC-40A0-B00D-B735F3007E4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61362" y="611612"/>
            <a:ext cx="5393505" cy="981422"/>
          </a:xfrm>
        </p:spPr>
        <p:txBody>
          <a:bodyPr/>
          <a:lstStyle/>
          <a:p>
            <a:r>
              <a:rPr lang="en-US" sz="3000">
                <a:solidFill>
                  <a:schemeClr val="tx1"/>
                </a:solidFill>
              </a:rPr>
              <a:t>Cost Estimates</a:t>
            </a:r>
          </a:p>
        </p:txBody>
      </p:sp>
      <p:pic>
        <p:nvPicPr>
          <p:cNvPr id="15" name="Picture 14" descr="4.3-8 Project_6.emf">
            <a:extLst>
              <a:ext uri="{FF2B5EF4-FFF2-40B4-BE49-F238E27FC236}">
                <a16:creationId xmlns:a16="http://schemas.microsoft.com/office/drawing/2014/main" id="{1BE26936-DDD7-48C8-A494-829801AC21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654" t="21402" r="6540" b="23756"/>
          <a:stretch>
            <a:fillRect/>
          </a:stretch>
        </p:blipFill>
        <p:spPr>
          <a:xfrm>
            <a:off x="1204657" y="3378159"/>
            <a:ext cx="3775194" cy="3158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A45D1A9-5251-4342-8081-7FD792AEBA8B}"/>
              </a:ext>
            </a:extLst>
          </p:cNvPr>
          <p:cNvSpPr/>
          <p:nvPr/>
        </p:nvSpPr>
        <p:spPr>
          <a:xfrm>
            <a:off x="6645563" y="1274535"/>
            <a:ext cx="1847273" cy="503464"/>
          </a:xfrm>
          <a:prstGeom prst="rect">
            <a:avLst/>
          </a:prstGeom>
          <a:solidFill>
            <a:srgbClr val="26464C"/>
          </a:solidFill>
          <a:ln>
            <a:solidFill>
              <a:srgbClr val="2646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B8A28-010D-47EF-9824-80627DAC7A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9333" y="195899"/>
            <a:ext cx="4548489" cy="64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9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ody of water with a rocky cliff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1965631-4C07-4C37-8D0D-53D3F53847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84" b="32384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6A0288-6586-474C-A9A1-926467E9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120" y="1013176"/>
            <a:ext cx="10515600" cy="886691"/>
          </a:xfrm>
        </p:spPr>
        <p:txBody>
          <a:bodyPr/>
          <a:lstStyle/>
          <a:p>
            <a:r>
              <a:rPr lang="en-US" sz="2500"/>
              <a:t>FUNDING ALTERNATIVES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0E0A46-19E0-45C5-BC6C-A9A6743340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1580" y="2262836"/>
            <a:ext cx="5187248" cy="601662"/>
          </a:xfrm>
        </p:spPr>
        <p:txBody>
          <a:bodyPr/>
          <a:lstStyle/>
          <a:p>
            <a:r>
              <a:rPr lang="en-US"/>
              <a:t>State Sources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01D62-AFD3-4E5A-8CD6-1AF408E485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69777" y="316940"/>
            <a:ext cx="5203124" cy="601662"/>
          </a:xfrm>
        </p:spPr>
        <p:txBody>
          <a:bodyPr/>
          <a:lstStyle/>
          <a:p>
            <a:r>
              <a:rPr lang="en-US"/>
              <a:t>Federal 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3E2FB3A-9836-40D4-98D7-BB6E699F3A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5892" y="2873077"/>
            <a:ext cx="5202936" cy="267732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+mj-lt"/>
              </a:rPr>
              <a:t>Office of State Lands and Investments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Farm Irrigation Loans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Small Water Development Project Loans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+mj-lt"/>
              </a:rPr>
              <a:t>Wyoming Game and Fish Department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Riparian Habitat Improvement Grant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Water Development/Maintenance Habitat Grant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Upland Development Grant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Wyoming Sage Grouse Conservation Fund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+mj-lt"/>
              </a:rPr>
              <a:t>  Wyoming Water Development Commission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>
                <a:latin typeface="+mj-lt"/>
              </a:rPr>
              <a:t>Wyoming Water Development Program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500" b="1" i="1">
                <a:latin typeface="+mj-lt"/>
              </a:rPr>
              <a:t>Small Water Project Program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latin typeface="+mj-lt"/>
              </a:rPr>
              <a:t>  Wyoming Wildlife and Natural Resources Trust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8D8031-0B1B-4627-8F51-9446FCE062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69777" y="918601"/>
            <a:ext cx="5210035" cy="5593036"/>
          </a:xfrm>
        </p:spPr>
        <p:txBody>
          <a:bodyPr/>
          <a:lstStyle/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Bureau of Land Management  </a:t>
            </a:r>
          </a:p>
          <a:p>
            <a:pPr lvl="1">
              <a:lnSpc>
                <a:spcPct val="100000"/>
              </a:lnSpc>
              <a:spcAft>
                <a:spcPts val="0"/>
              </a:spcAft>
            </a:pPr>
            <a:r>
              <a:rPr lang="en-US" sz="1400">
                <a:latin typeface="+mj-lt"/>
              </a:rPr>
              <a:t>Riparian Habitat Management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Cooperative Agreement for Range Improvements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 Natural Resources Conservation Service (NRCS)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Environmental Quality Incentives Program (EQIP)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Watershed Protection and Flood Prevention Program (PL566)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Wetlands Reserve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Wildlife Habitat Improvement Program (WHIP)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Emergency Watershed Protection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Small Watershed Rehabilitation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Grazing Lands Conservation Initiative Grants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  United States Environmental Protection Agency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 Nonpoint Source Implementation Grants (319 Program)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 Watershed Assistance Grants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 Wildlife Habitat Incentives Program (WHIP)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 US Army Corps of Engineers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Flooding problems funding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Farm Service Agency (USDA)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Conservation Reserve Program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Continuous sign up High Priority Conservation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   Practices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 US Department of Commerce National Oceanic and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latin typeface="+mj-lt"/>
              </a:rPr>
              <a:t>    Atmospheric Administration (NOAA)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+mj-lt"/>
              </a:rPr>
              <a:t>Community-Based Restoration Program (CRP)</a:t>
            </a:r>
          </a:p>
          <a:p>
            <a:pPr marL="0" indent="0">
              <a:lnSpc>
                <a:spcPct val="100000"/>
              </a:lnSpc>
              <a:spcAft>
                <a:spcPts val="0"/>
              </a:spcAft>
              <a:buNone/>
            </a:pPr>
            <a:endParaRPr lang="en-US" sz="140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07D5AC-0430-4B14-8B33-9D30CF3780FE}"/>
              </a:ext>
            </a:extLst>
          </p:cNvPr>
          <p:cNvSpPr txBox="1"/>
          <p:nvPr/>
        </p:nvSpPr>
        <p:spPr>
          <a:xfrm>
            <a:off x="2623127" y="5767200"/>
            <a:ext cx="3534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Find Partnering Opportunities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/>
              <a:t>Offset Project Costs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66F11B-CABA-47DC-A5F6-0DFC477AA34A}"/>
              </a:ext>
            </a:extLst>
          </p:cNvPr>
          <p:cNvSpPr txBox="1">
            <a:spLocks/>
          </p:cNvSpPr>
          <p:nvPr/>
        </p:nvSpPr>
        <p:spPr>
          <a:xfrm>
            <a:off x="248120" y="796598"/>
            <a:ext cx="7134171" cy="8778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>
                <a:solidFill>
                  <a:schemeClr val="bg1"/>
                </a:solidFill>
                <a:latin typeface="Franklin Gothic Medium"/>
              </a:rPr>
              <a:t>Economic Analysis</a:t>
            </a:r>
            <a:endParaRPr lang="en-US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3000" b="1">
              <a:solidFill>
                <a:schemeClr val="bg1"/>
              </a:solidFill>
              <a:latin typeface="Franklin Gothic Medium"/>
            </a:endParaRPr>
          </a:p>
          <a:p>
            <a:pPr marL="0" indent="0">
              <a:buNone/>
            </a:pPr>
            <a:endParaRPr lang="en-US" sz="3000" b="1">
              <a:solidFill>
                <a:schemeClr val="bg1"/>
              </a:solidFill>
              <a:latin typeface="Franklin Gothic Medium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E30FD7C-CBF1-4306-9341-4568F6EDB95D}"/>
              </a:ext>
            </a:extLst>
          </p:cNvPr>
          <p:cNvSpPr txBox="1">
            <a:spLocks/>
          </p:cNvSpPr>
          <p:nvPr/>
        </p:nvSpPr>
        <p:spPr>
          <a:xfrm>
            <a:off x="236113" y="477963"/>
            <a:ext cx="7850268" cy="33750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>
                <a:solidFill>
                  <a:schemeClr val="bg1"/>
                </a:solidFill>
                <a:latin typeface="Franklin Gothic Book"/>
              </a:rPr>
              <a:t>Task 7</a:t>
            </a: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13" name="Picture 1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093C09B-9510-4810-B705-DD83EA3DE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13" y="5446283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9F75E-D3CF-490A-ACFA-D1C3198D8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Franklin Gothic Medium Cond"/>
              </a:rPr>
              <a:t>The Project is....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FD561-0E75-47B4-BB27-C87264AB0C8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 sz="2800">
                <a:solidFill>
                  <a:srgbClr val="000000"/>
                </a:solidFill>
                <a:latin typeface="Franklin Gothic Book"/>
              </a:rPr>
              <a:t>A collection of available information</a:t>
            </a:r>
            <a:endParaRPr lang="en-US"/>
          </a:p>
          <a:p>
            <a:r>
              <a:rPr lang="en-US" sz="2800">
                <a:solidFill>
                  <a:srgbClr val="000000"/>
                </a:solidFill>
                <a:latin typeface="Franklin Gothic Book"/>
              </a:rPr>
              <a:t>A comprehensive inventory of the study area</a:t>
            </a:r>
            <a:endParaRPr lang="en-US" sz="2800"/>
          </a:p>
          <a:p>
            <a:r>
              <a:rPr lang="en-US" sz="2800">
                <a:solidFill>
                  <a:srgbClr val="000000"/>
                </a:solidFill>
                <a:latin typeface="Franklin Gothic Book"/>
              </a:rPr>
              <a:t>Identification of water resources related local issues</a:t>
            </a:r>
          </a:p>
          <a:p>
            <a:pPr marL="0" indent="0">
              <a:buNone/>
            </a:pPr>
            <a:endParaRPr lang="en-US" sz="2800">
              <a:solidFill>
                <a:srgbClr val="000000"/>
              </a:solidFill>
              <a:latin typeface="Franklin Gothic Book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FC61BC-06B8-4EC6-86AB-B5DEEB5802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162" y="403943"/>
            <a:ext cx="4822543" cy="310418"/>
          </a:xfrm>
        </p:spPr>
        <p:txBody>
          <a:bodyPr/>
          <a:lstStyle/>
          <a:p>
            <a:r>
              <a:rPr lang="en-US"/>
              <a:t>Clarks Fork/Upper Shoshone Watershed Study, Level I</a:t>
            </a:r>
          </a:p>
          <a:p>
            <a:endParaRPr lang="en-US"/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C669308-7C49-4A00-B7FB-F5B50F5BD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035" y="5464098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979185C-EC1D-406F-8197-C1F6C79A738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" r="28069"/>
          <a:stretch/>
        </p:blipFill>
        <p:spPr>
          <a:xfrm>
            <a:off x="5363682" y="2"/>
            <a:ext cx="6828319" cy="685799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97AE7-DF71-453D-AE59-D52496021B6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 sz="3000">
                <a:latin typeface="Franklin Gothic Medium Cond"/>
              </a:rPr>
              <a:t> Permitting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D9DBA-9192-4F44-8D93-4AE64B866ED5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r>
              <a:rPr lang="en-US"/>
              <a:t>Task 8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454C62-5B29-424D-A079-AC8F8A20783E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683499" y="1928668"/>
            <a:ext cx="5627687" cy="432963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Franklin Gothic Book"/>
              </a:rPr>
              <a:t>PERMIT REQUIREMENTS DETERMINED FOR ALL PLAN COMPONENTS, will include:</a:t>
            </a:r>
            <a:endParaRPr lang="en-US" sz="2000" b="1"/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sz="1800">
                <a:latin typeface="+mj-lt"/>
              </a:rPr>
              <a:t> NEPA Compliance (EIS)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U.S. Army Corps of Engineers Section 404 permits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Wyoming Department of Environmental Quality/Water Quality Division NPDES Stormwater Discharge Permits for Construction Activities and Section 401 Certification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Endangered Species Act (Section 7 Consultation)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Fish and Wildlife Coordination Act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Wyoming Board of Land Commissioners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Wyoming State Historic Preservation Office archaeological clearances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Wyoming State Engineer’s Office Surface Water Storage Permit</a:t>
            </a:r>
            <a:endParaRPr lang="en-US" sz="1800">
              <a:latin typeface="+mj-lt"/>
              <a:cs typeface="Calibri Light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>
                <a:latin typeface="+mj-lt"/>
              </a:rPr>
              <a:t> </a:t>
            </a:r>
            <a:r>
              <a:rPr lang="en-US" sz="1800">
                <a:latin typeface="+mj-lt"/>
              </a:rPr>
              <a:t>Wyoming State Engineer’s Office Permit to Construct/Dam Safety Review</a:t>
            </a:r>
            <a:endParaRPr lang="en-US" sz="1800">
              <a:latin typeface="+mj-lt"/>
              <a:cs typeface="Calibri Light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9A174D2F-56E8-4871-86EB-D0D8892426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3874" y="5503935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0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ody of water with a rocky cliff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1965631-4C07-4C37-8D0D-53D3F53847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84" b="32384"/>
          <a:stretch>
            <a:fillRect/>
          </a:stretch>
        </p:blipFill>
        <p:spPr/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66F11B-CABA-47DC-A5F6-0DFC477AA34A}"/>
              </a:ext>
            </a:extLst>
          </p:cNvPr>
          <p:cNvSpPr txBox="1">
            <a:spLocks/>
          </p:cNvSpPr>
          <p:nvPr/>
        </p:nvSpPr>
        <p:spPr>
          <a:xfrm>
            <a:off x="347511" y="1083728"/>
            <a:ext cx="7134171" cy="8778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>
                <a:solidFill>
                  <a:schemeClr val="bg1"/>
                </a:solidFill>
                <a:latin typeface="Franklin Gothic Medium"/>
              </a:rPr>
              <a:t>HOW CAN YOU</a:t>
            </a:r>
            <a:r>
              <a:rPr lang="en-US" sz="3000" b="1">
                <a:solidFill>
                  <a:schemeClr val="bg1"/>
                </a:solidFill>
                <a:latin typeface="Franklin Gothic Medium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Franklin Gothic Medium"/>
              </a:rPr>
              <a:t>PARTICIPATE?</a:t>
            </a:r>
          </a:p>
        </p:txBody>
      </p:sp>
      <p:pic>
        <p:nvPicPr>
          <p:cNvPr id="13" name="Picture 1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093C09B-9510-4810-B705-DD83EA3DE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13" y="5446283"/>
            <a:ext cx="1847759" cy="1230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B60EA1-8497-A5AE-84DA-4B7F4FDA205C}"/>
              </a:ext>
            </a:extLst>
          </p:cNvPr>
          <p:cNvSpPr txBox="1"/>
          <p:nvPr/>
        </p:nvSpPr>
        <p:spPr>
          <a:xfrm>
            <a:off x="2681357" y="3211442"/>
            <a:ext cx="7061199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/>
              <a:t>Attend Project Meetings and Workshops</a:t>
            </a:r>
            <a:endParaRPr lang="en-US" sz="1600"/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Provide Input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Water Issues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Stream Channel Conditions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Irrigation Infrastructure</a:t>
            </a:r>
          </a:p>
          <a:p>
            <a:pPr marL="914400" lvl="1" indent="-457200">
              <a:buFont typeface="Arial,Sans-Serif"/>
              <a:buChar char="•"/>
            </a:pPr>
            <a:r>
              <a:rPr lang="en-US" sz="2800">
                <a:ea typeface="+mn-lt"/>
                <a:cs typeface="+mn-lt"/>
              </a:rPr>
              <a:t>Local Issues</a:t>
            </a:r>
          </a:p>
          <a:p>
            <a:pPr marL="457200" indent="-457200">
              <a:buFont typeface="Arial"/>
              <a:buChar char="•"/>
            </a:pPr>
            <a:r>
              <a:rPr lang="en-US" sz="2800">
                <a:cs typeface="Calibri"/>
              </a:rPr>
              <a:t>On-Site Visits / Small Water Project Program</a:t>
            </a:r>
          </a:p>
          <a:p>
            <a:pPr marL="914400" lvl="1" indent="-457200">
              <a:buFont typeface="Arial"/>
              <a:buChar char="•"/>
            </a:pPr>
            <a:endParaRPr lang="en-US" sz="2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A body of water with a rocky cliff in the background&#10;&#10;Description automatically generated with low confidence">
            <a:extLst>
              <a:ext uri="{FF2B5EF4-FFF2-40B4-BE49-F238E27FC236}">
                <a16:creationId xmlns:a16="http://schemas.microsoft.com/office/drawing/2014/main" id="{41965631-4C07-4C37-8D0D-53D3F53847C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384" b="32384"/>
          <a:stretch>
            <a:fillRect/>
          </a:stretch>
        </p:blipFill>
        <p:spPr/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66F11B-CABA-47DC-A5F6-0DFC477AA34A}"/>
              </a:ext>
            </a:extLst>
          </p:cNvPr>
          <p:cNvSpPr txBox="1">
            <a:spLocks/>
          </p:cNvSpPr>
          <p:nvPr/>
        </p:nvSpPr>
        <p:spPr>
          <a:xfrm>
            <a:off x="347511" y="1083728"/>
            <a:ext cx="7134171" cy="87788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6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32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8A1F03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  <a:latin typeface="Franklin Gothic Medium"/>
              </a:rPr>
              <a:t>CONTACT US</a:t>
            </a:r>
            <a:endParaRPr lang="en-US" sz="4400" b="1" dirty="0">
              <a:solidFill>
                <a:schemeClr val="bg1"/>
              </a:solidFill>
              <a:latin typeface="Franklin Gothic Medium"/>
            </a:endParaRPr>
          </a:p>
        </p:txBody>
      </p:sp>
      <p:pic>
        <p:nvPicPr>
          <p:cNvPr id="13" name="Picture 1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0093C09B-9510-4810-B705-DD83EA3DE71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113" y="5446283"/>
            <a:ext cx="1847759" cy="123023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CB60EA1-8497-A5AE-84DA-4B7F4FDA205C}"/>
              </a:ext>
            </a:extLst>
          </p:cNvPr>
          <p:cNvSpPr txBox="1"/>
          <p:nvPr/>
        </p:nvSpPr>
        <p:spPr>
          <a:xfrm>
            <a:off x="2681357" y="3795063"/>
            <a:ext cx="8373636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800" dirty="0"/>
              <a:t>Carmen McIntyre: 	pcfcd1@gmail.com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cs typeface="Calibri"/>
            </a:endParaRPr>
          </a:p>
          <a:p>
            <a:pPr marL="457200" indent="-457200">
              <a:buFont typeface="Arial"/>
              <a:buChar char="•"/>
            </a:pPr>
            <a:r>
              <a:rPr lang="en-US" sz="2800" dirty="0">
                <a:cs typeface="Calibri"/>
              </a:rPr>
              <a:t>Brittany Swope: 	conservecody@gmail.com</a:t>
            </a:r>
          </a:p>
          <a:p>
            <a:pPr marL="457200" indent="-457200">
              <a:buFont typeface="Arial"/>
              <a:buChar char="•"/>
            </a:pPr>
            <a:endParaRPr lang="en-US" sz="2800" dirty="0">
              <a:cs typeface="Calibri"/>
            </a:endParaRPr>
          </a:p>
          <a:p>
            <a:pPr lvl="1"/>
            <a:endParaRPr lang="en-US"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1576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9F75E-D3CF-490A-ACFA-D1C3198D82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US">
                <a:latin typeface="Franklin Gothic Medium Cond"/>
              </a:rPr>
              <a:t>Why are we here?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2FD561-0E75-47B4-BB27-C87264AB0C82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Wyoming Water Development Commission Study</a:t>
            </a:r>
            <a:endParaRPr lang="en-US" dirty="0">
              <a:solidFill>
                <a:srgbClr val="404040"/>
              </a:solidFill>
            </a:endParaRPr>
          </a:p>
          <a:p>
            <a:pPr lvl="1"/>
            <a:r>
              <a:rPr lang="en-US" dirty="0">
                <a:solidFill>
                  <a:srgbClr val="404040"/>
                </a:solidFill>
                <a:latin typeface="Franklin Gothic Book"/>
              </a:rPr>
              <a:t>WWDC has fully funded the project</a:t>
            </a:r>
            <a:endParaRPr lang="en-US" dirty="0">
              <a:solidFill>
                <a:srgbClr val="000000"/>
              </a:solidFill>
              <a:latin typeface="Franklin Gothic Book"/>
            </a:endParaRPr>
          </a:p>
          <a:p>
            <a:pPr lvl="1"/>
            <a:r>
              <a:rPr lang="en-US" dirty="0">
                <a:solidFill>
                  <a:srgbClr val="404040"/>
                </a:solidFill>
                <a:latin typeface="Franklin Gothic Book"/>
              </a:rPr>
              <a:t>Participation is encouraged and strictly voluntary</a:t>
            </a:r>
          </a:p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25 Watershed Studies have been completed to date.</a:t>
            </a:r>
          </a:p>
          <a:p>
            <a:r>
              <a:rPr lang="en-US" dirty="0">
                <a:solidFill>
                  <a:srgbClr val="000000"/>
                </a:solidFill>
                <a:latin typeface="Franklin Gothic Book"/>
              </a:rPr>
              <a:t>Cody and Powell / Clarks Fork Conservation Districts requested the study.</a:t>
            </a:r>
          </a:p>
          <a:p>
            <a:r>
              <a:rPr lang="en-US" dirty="0" err="1">
                <a:solidFill>
                  <a:srgbClr val="000000"/>
                </a:solidFill>
                <a:latin typeface="Franklin Gothic Book"/>
              </a:rPr>
              <a:t>Trihydro</a:t>
            </a:r>
            <a:r>
              <a:rPr lang="en-US" dirty="0">
                <a:solidFill>
                  <a:srgbClr val="000000"/>
                </a:solidFill>
                <a:latin typeface="Franklin Gothic Book"/>
              </a:rPr>
              <a:t> Corporation was selected to complete it.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8FC61BC-06B8-4EC6-86AB-B5DEEB5802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2162" y="403943"/>
            <a:ext cx="4822543" cy="310418"/>
          </a:xfrm>
        </p:spPr>
        <p:txBody>
          <a:bodyPr/>
          <a:lstStyle/>
          <a:p>
            <a:r>
              <a:rPr lang="en-US"/>
              <a:t>Clarks Fork/Upper Shoshone Watershed Study, Level I</a:t>
            </a:r>
          </a:p>
          <a:p>
            <a:endParaRPr lang="en-US"/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CC669308-7C49-4A00-B7FB-F5B50F5BD3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4035" y="5464098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DC212-85C5-4DCA-A1C1-D06A7AF13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6" y="364421"/>
            <a:ext cx="3794758" cy="705873"/>
          </a:xfrm>
        </p:spPr>
        <p:txBody>
          <a:bodyPr/>
          <a:lstStyle/>
          <a:p>
            <a:r>
              <a:rPr lang="en-US"/>
              <a:t>Project Study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7E347-A547-4A51-9736-A8293CAA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9244" y="1086460"/>
            <a:ext cx="3794760" cy="412577"/>
          </a:xfrm>
        </p:spPr>
        <p:txBody>
          <a:bodyPr/>
          <a:lstStyle/>
          <a:p>
            <a:r>
              <a:rPr lang="en-US"/>
              <a:t>Study Area Characteristics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687E66-74B6-48D1-80DE-8096627304F3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09244" y="1566294"/>
            <a:ext cx="3794760" cy="3450475"/>
          </a:xfrm>
        </p:spPr>
        <p:txBody>
          <a:bodyPr lIns="91440" tIns="45720" rIns="91440" bIns="45720" anchor="t"/>
          <a:lstStyle/>
          <a:p>
            <a:pPr marL="0" marR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2.3 million acres (3,500 sq. mi.)</a:t>
            </a:r>
          </a:p>
          <a:p>
            <a:pPr marL="0" marR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Clarks 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Fork</a:t>
            </a: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watershed </a:t>
            </a:r>
            <a:r>
              <a:rPr lang="en-US" sz="1400">
                <a:latin typeface="Calibri"/>
                <a:ea typeface="Times New Roman" panose="02020603050405020304" pitchFamily="18" charset="0"/>
                <a:cs typeface="Calibri"/>
              </a:rPr>
              <a:t>37.3%</a:t>
            </a:r>
            <a:endParaRPr lang="en-US" sz="14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</a:pP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Upper Shoshone River watershed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r>
              <a:rPr lang="en-US" sz="1400">
                <a:latin typeface="Calibri"/>
                <a:ea typeface="Times New Roman" panose="02020603050405020304" pitchFamily="18" charset="0"/>
                <a:cs typeface="Calibri"/>
              </a:rPr>
              <a:t>62.7% 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  </a:t>
            </a:r>
            <a:endParaRPr lang="en-US" sz="1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Study area includes:</a:t>
            </a:r>
          </a:p>
          <a:p>
            <a:pPr marL="457200" lvl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Cody and Powell and smaller towns along the mainstem of the Shoshone River.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endParaRPr lang="en-US" sz="14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Relatively</a:t>
            </a: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 undeveloped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:</a:t>
            </a:r>
          </a:p>
          <a:p>
            <a:pPr marL="685800" lvl="2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-National Forest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endParaRPr lang="en-US" sz="1400">
              <a:ea typeface="Times New Roman" panose="02020603050405020304" pitchFamily="18" charset="0"/>
              <a:cs typeface="Times New Roman"/>
            </a:endParaRPr>
          </a:p>
          <a:p>
            <a:pPr marL="685800" lvl="2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-R</a:t>
            </a: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angeland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 </a:t>
            </a:r>
            <a:endParaRPr lang="en-US" sz="1400">
              <a:ea typeface="Times New Roman" panose="02020603050405020304" pitchFamily="18" charset="0"/>
              <a:cs typeface="Times New Roman"/>
            </a:endParaRPr>
          </a:p>
          <a:p>
            <a:pPr marL="685800" lvl="2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</a:pP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-I</a:t>
            </a:r>
            <a:r>
              <a:rPr lang="en-US" sz="1400">
                <a:effectLst/>
                <a:latin typeface="Calibri"/>
                <a:ea typeface="Times New Roman" panose="02020603050405020304" pitchFamily="18" charset="0"/>
                <a:cs typeface="Times New Roman"/>
              </a:rPr>
              <a:t>rrigated L</a:t>
            </a:r>
            <a:r>
              <a:rPr lang="en-US" sz="1400">
                <a:latin typeface="Calibri"/>
                <a:ea typeface="Times New Roman" panose="02020603050405020304" pitchFamily="18" charset="0"/>
                <a:cs typeface="Times New Roman"/>
              </a:rPr>
              <a:t>ands</a:t>
            </a:r>
            <a:endParaRPr lang="en-US" sz="1400"/>
          </a:p>
          <a:p>
            <a:pPr marL="457200" lvl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</a:pPr>
            <a:endParaRPr lang="en-US" sz="1500">
              <a:latin typeface="Calibri"/>
              <a:ea typeface="Times New Roman" panose="02020603050405020304" pitchFamily="18" charset="0"/>
              <a:cs typeface="Calibri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EE6EFA31-A33E-4E5D-A4EF-BD7D4D149B0B}"/>
              </a:ext>
            </a:extLst>
          </p:cNvPr>
          <p:cNvSpPr/>
          <p:nvPr/>
        </p:nvSpPr>
        <p:spPr>
          <a:xfrm rot="5400000">
            <a:off x="4149295" y="1965419"/>
            <a:ext cx="714538" cy="339339"/>
          </a:xfrm>
          <a:prstGeom prst="triangle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4D4996-9974-4D1D-8049-F1AE28BE52FF}"/>
              </a:ext>
            </a:extLst>
          </p:cNvPr>
          <p:cNvSpPr/>
          <p:nvPr/>
        </p:nvSpPr>
        <p:spPr>
          <a:xfrm>
            <a:off x="309244" y="6100191"/>
            <a:ext cx="1563944" cy="488272"/>
          </a:xfrm>
          <a:prstGeom prst="rect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hart, pie chart&#10;&#10;Description automatically generated">
            <a:extLst>
              <a:ext uri="{FF2B5EF4-FFF2-40B4-BE49-F238E27FC236}">
                <a16:creationId xmlns:a16="http://schemas.microsoft.com/office/drawing/2014/main" id="{973B6999-EC61-4B60-9CED-FBCA203D3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0338" y="3615735"/>
            <a:ext cx="2635763" cy="30859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B6A837-7674-4D22-91D0-031F51C4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24" y="200025"/>
            <a:ext cx="5857875" cy="645795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D81BB852-5792-4F2C-8881-19FBCA046F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94162" y="5860556"/>
            <a:ext cx="1263368" cy="8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DC212-85C5-4DCA-A1C1-D06A7AF13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6" y="1107116"/>
            <a:ext cx="3794758" cy="705873"/>
          </a:xfrm>
        </p:spPr>
        <p:txBody>
          <a:bodyPr/>
          <a:lstStyle/>
          <a:p>
            <a:r>
              <a:rPr lang="en-US"/>
              <a:t>Project Study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7E347-A547-4A51-9736-A8293CAA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9244" y="1947595"/>
            <a:ext cx="3794760" cy="412577"/>
          </a:xfrm>
        </p:spPr>
        <p:txBody>
          <a:bodyPr/>
          <a:lstStyle/>
          <a:p>
            <a:r>
              <a:rPr lang="en-US"/>
              <a:t>Study Area Issues</a:t>
            </a:r>
          </a:p>
        </p:txBody>
      </p:sp>
      <p:pic>
        <p:nvPicPr>
          <p:cNvPr id="9" name="Picture 8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1E198D8-51EA-4679-9C2F-CCCCD18057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541" y="5993312"/>
            <a:ext cx="933160" cy="62129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AB78F9BA-0E39-42E7-AA62-F7231AFB5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2" t="6013" r="3901" b="19085"/>
          <a:stretch/>
        </p:blipFill>
        <p:spPr>
          <a:xfrm>
            <a:off x="4524895" y="399334"/>
            <a:ext cx="7575787" cy="5593977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6842326-7843-4D75-895A-3F83A1CE44D9}"/>
              </a:ext>
            </a:extLst>
          </p:cNvPr>
          <p:cNvSpPr/>
          <p:nvPr/>
        </p:nvSpPr>
        <p:spPr>
          <a:xfrm rot="5400000">
            <a:off x="4240599" y="1982999"/>
            <a:ext cx="714538" cy="339339"/>
          </a:xfrm>
          <a:prstGeom prst="triangle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4A7AA-59FE-435E-B017-7DF510684222}"/>
              </a:ext>
            </a:extLst>
          </p:cNvPr>
          <p:cNvSpPr txBox="1"/>
          <p:nvPr/>
        </p:nvSpPr>
        <p:spPr>
          <a:xfrm>
            <a:off x="533400" y="2565400"/>
            <a:ext cx="2743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</a:rPr>
              <a:t>Significant Growth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Subdivision of Lands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Agricultural Water Use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Water Quality Impacts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Sediment Delivery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Groundwater Demands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Septic Systems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Willwood Dam</a:t>
            </a:r>
          </a:p>
        </p:txBody>
      </p:sp>
    </p:spTree>
    <p:extLst>
      <p:ext uri="{BB962C8B-B14F-4D97-AF65-F5344CB8AC3E}">
        <p14:creationId xmlns:p14="http://schemas.microsoft.com/office/powerpoint/2010/main" val="3577258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DC212-85C5-4DCA-A1C1-D06A7AF1358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9246" y="1107116"/>
            <a:ext cx="3794758" cy="705873"/>
          </a:xfrm>
        </p:spPr>
        <p:txBody>
          <a:bodyPr/>
          <a:lstStyle/>
          <a:p>
            <a:r>
              <a:rPr lang="en-US"/>
              <a:t>Project Study Area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47E347-A547-4A51-9736-A8293CAABD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9244" y="1947595"/>
            <a:ext cx="3794760" cy="412577"/>
          </a:xfrm>
        </p:spPr>
        <p:txBody>
          <a:bodyPr lIns="91440" tIns="45720" rIns="91440" bIns="45720" anchor="t"/>
          <a:lstStyle/>
          <a:p>
            <a:r>
              <a:rPr lang="en-US">
                <a:latin typeface="Franklin Gothic Medium Cond"/>
              </a:rPr>
              <a:t>Willwood Dam</a:t>
            </a:r>
            <a:endParaRPr lang="en-US"/>
          </a:p>
        </p:txBody>
      </p:sp>
      <p:pic>
        <p:nvPicPr>
          <p:cNvPr id="9" name="Picture 8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1E198D8-51EA-4679-9C2F-CCCCD18057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7541" y="5993312"/>
            <a:ext cx="933160" cy="621298"/>
          </a:xfrm>
          <a:prstGeom prst="rect">
            <a:avLst/>
          </a:prstGeom>
        </p:spPr>
      </p:pic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76842326-7843-4D75-895A-3F83A1CE44D9}"/>
              </a:ext>
            </a:extLst>
          </p:cNvPr>
          <p:cNvSpPr/>
          <p:nvPr/>
        </p:nvSpPr>
        <p:spPr>
          <a:xfrm rot="5400000">
            <a:off x="4240599" y="1982999"/>
            <a:ext cx="714538" cy="339339"/>
          </a:xfrm>
          <a:prstGeom prst="triangle">
            <a:avLst/>
          </a:prstGeom>
          <a:solidFill>
            <a:srgbClr val="2A4D54"/>
          </a:solidFill>
          <a:ln>
            <a:solidFill>
              <a:srgbClr val="2A4D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34A7AA-59FE-435E-B017-7DF510684222}"/>
              </a:ext>
            </a:extLst>
          </p:cNvPr>
          <p:cNvSpPr txBox="1"/>
          <p:nvPr/>
        </p:nvSpPr>
        <p:spPr>
          <a:xfrm>
            <a:off x="533400" y="2565400"/>
            <a:ext cx="3238004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err="1">
                <a:solidFill>
                  <a:schemeClr val="bg1"/>
                </a:solidFill>
              </a:rPr>
              <a:t>Willwood</a:t>
            </a:r>
            <a:r>
              <a:rPr lang="en-US">
                <a:solidFill>
                  <a:schemeClr val="bg1"/>
                </a:solidFill>
              </a:rPr>
              <a:t> Dam Operations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Sediment Delivery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Sediment Source Identification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WDEQ Working Groups (3)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chemeClr val="bg1"/>
                </a:solidFill>
                <a:cs typeface="Calibri"/>
              </a:rPr>
              <a:t>Established Inertia</a:t>
            </a:r>
          </a:p>
        </p:txBody>
      </p:sp>
      <p:pic>
        <p:nvPicPr>
          <p:cNvPr id="7" name="Picture 6" descr="P440#y1">
            <a:extLst>
              <a:ext uri="{FF2B5EF4-FFF2-40B4-BE49-F238E27FC236}">
                <a16:creationId xmlns:a16="http://schemas.microsoft.com/office/drawing/2014/main" id="{0952BF10-B344-4944-B44F-7D32FF07465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8228" y="830290"/>
            <a:ext cx="7175378" cy="538153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76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4D2B61A-5E57-470D-9808-84E74DCA2FC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75" b="10075"/>
          <a:stretch/>
        </p:blipFill>
        <p:spPr>
          <a:xfrm>
            <a:off x="0" y="0"/>
            <a:ext cx="6445770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BA69B-2D1C-4F21-9FF2-6142F4FC9AF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sz="1500"/>
              <a:t>Task 1: Scoping and Project Meetings</a:t>
            </a:r>
          </a:p>
          <a:p>
            <a:pPr>
              <a:spcBef>
                <a:spcPts val="600"/>
              </a:spcBef>
            </a:pPr>
            <a:r>
              <a:rPr lang="en-US" sz="1500"/>
              <a:t>Task 2: Review of Background Information</a:t>
            </a:r>
          </a:p>
          <a:p>
            <a:pPr>
              <a:spcBef>
                <a:spcPts val="600"/>
              </a:spcBef>
            </a:pPr>
            <a:r>
              <a:rPr lang="en-US" sz="1500"/>
              <a:t>Task 3: Watershed Inventory &amp; Description</a:t>
            </a:r>
          </a:p>
          <a:p>
            <a:pPr>
              <a:spcBef>
                <a:spcPts val="600"/>
              </a:spcBef>
            </a:pPr>
            <a:r>
              <a:rPr lang="en-US" sz="1500"/>
              <a:t>Task 4: Streamflow Hydrology</a:t>
            </a:r>
          </a:p>
          <a:p>
            <a:pPr>
              <a:spcBef>
                <a:spcPts val="600"/>
              </a:spcBef>
            </a:pPr>
            <a:r>
              <a:rPr lang="en-US" sz="1500"/>
              <a:t>Task 5: Management &amp; Rehabilitation Plan</a:t>
            </a:r>
          </a:p>
          <a:p>
            <a:pPr>
              <a:spcBef>
                <a:spcPts val="600"/>
              </a:spcBef>
            </a:pPr>
            <a:r>
              <a:rPr lang="en-US" sz="1500"/>
              <a:t>Task 6: Cost Estimates</a:t>
            </a:r>
          </a:p>
          <a:p>
            <a:pPr>
              <a:spcBef>
                <a:spcPts val="600"/>
              </a:spcBef>
            </a:pPr>
            <a:r>
              <a:rPr lang="en-US" sz="1500"/>
              <a:t>Task 7: Economic Analysis </a:t>
            </a:r>
          </a:p>
          <a:p>
            <a:pPr>
              <a:spcBef>
                <a:spcPts val="600"/>
              </a:spcBef>
            </a:pPr>
            <a:r>
              <a:rPr lang="en-US" sz="1500"/>
              <a:t>Task 8: Permits</a:t>
            </a:r>
          </a:p>
          <a:p>
            <a:pPr>
              <a:spcBef>
                <a:spcPts val="600"/>
              </a:spcBef>
            </a:pPr>
            <a:r>
              <a:rPr lang="en-US" sz="1500"/>
              <a:t>Task 9: Discretionary Task</a:t>
            </a:r>
          </a:p>
          <a:p>
            <a:pPr>
              <a:spcBef>
                <a:spcPts val="600"/>
              </a:spcBef>
            </a:pPr>
            <a:r>
              <a:rPr lang="en-US" sz="1500"/>
              <a:t>Task 10: Draft Report</a:t>
            </a:r>
          </a:p>
          <a:p>
            <a:pPr>
              <a:spcBef>
                <a:spcPts val="600"/>
              </a:spcBef>
            </a:pPr>
            <a:r>
              <a:rPr lang="en-US" sz="1500"/>
              <a:t>Task 11: Report Presentations</a:t>
            </a:r>
          </a:p>
          <a:p>
            <a:pPr>
              <a:spcBef>
                <a:spcPts val="600"/>
              </a:spcBef>
            </a:pPr>
            <a:r>
              <a:rPr lang="en-US" sz="1500"/>
              <a:t>Task 12: Final Report &amp; Deliverables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84304E-868C-4D1B-931D-FB8730523FB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r>
              <a:rPr lang="en-US"/>
              <a:t>Our Approach</a:t>
            </a:r>
          </a:p>
        </p:txBody>
      </p:sp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03800A3-94D1-46BE-A118-8854276B5B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47" y="5497551"/>
            <a:ext cx="1847759" cy="123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92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8EC97C7-42B7-4D40-8C64-9349D9FF25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717" r="18717"/>
          <a:stretch/>
        </p:blipFill>
        <p:spPr>
          <a:xfrm rot="16200000">
            <a:off x="136562" y="343736"/>
            <a:ext cx="2522454" cy="23708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156381-483F-4348-8579-C04F85957A3B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2882284" y="2334828"/>
            <a:ext cx="9236217" cy="3781888"/>
          </a:xfrm>
        </p:spPr>
        <p:txBody>
          <a:bodyPr lIns="91440" tIns="45720" rIns="91440" bIns="45720" numCol="2" anchor="t"/>
          <a:lstStyle/>
          <a:p>
            <a:pPr marL="0" indent="0">
              <a:buNone/>
            </a:pPr>
            <a:r>
              <a:rPr lang="en-US" sz="2000" b="1">
                <a:latin typeface="Franklin Gothic Book"/>
              </a:rPr>
              <a:t>Public input is critical. Initiate with:</a:t>
            </a:r>
          </a:p>
          <a:p>
            <a:pPr marL="0" indent="0">
              <a:buNone/>
            </a:pPr>
            <a:r>
              <a:rPr lang="en-US" sz="2000" b="1">
                <a:latin typeface="Franklin Gothic Book"/>
              </a:rPr>
              <a:t>1.  Scoping Meeting Proposed Agenda:</a:t>
            </a:r>
          </a:p>
          <a:p>
            <a:pPr marL="0" indent="0">
              <a:buNone/>
            </a:pPr>
            <a:r>
              <a:rPr lang="en-US" sz="2000" b="1">
                <a:latin typeface="Franklin Gothic Book"/>
              </a:rPr>
              <a:t>2.  Project Workshops</a:t>
            </a:r>
          </a:p>
          <a:p>
            <a:pPr marL="0" indent="0">
              <a:buNone/>
            </a:pPr>
            <a:r>
              <a:rPr lang="en-US" sz="2000" b="1">
                <a:latin typeface="Franklin Gothic Book"/>
              </a:rPr>
              <a:t>3.  Tailgate Talks</a:t>
            </a:r>
          </a:p>
          <a:p>
            <a:pPr marL="0" indent="0">
              <a:buNone/>
            </a:pPr>
            <a:r>
              <a:rPr lang="en-US" sz="2000" b="1">
                <a:latin typeface="Franklin Gothic Book"/>
              </a:rPr>
              <a:t>4.   Webpage </a:t>
            </a:r>
            <a:endParaRPr lang="en-US" sz="2000" b="1"/>
          </a:p>
          <a:p>
            <a:pPr marL="0" indent="0">
              <a:buNone/>
            </a:pPr>
            <a:r>
              <a:rPr lang="en-US" sz="2000" b="1">
                <a:latin typeface="Franklin Gothic Book"/>
              </a:rPr>
              <a:t>5.   Social media </a:t>
            </a:r>
            <a:endParaRPr lang="en-US" sz="2000" b="1"/>
          </a:p>
          <a:p>
            <a:pPr marL="800100" lvl="1" indent="-342900">
              <a:spcBef>
                <a:spcPts val="200"/>
              </a:spcBef>
              <a:spcAft>
                <a:spcPts val="200"/>
              </a:spcAft>
              <a:buClr>
                <a:srgbClr val="FFFFFF"/>
              </a:buClr>
              <a:buAutoNum type="alphaLcParenR"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6DAC01-4B98-41AF-9117-C35F03361F5C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882284" y="895603"/>
            <a:ext cx="9236217" cy="981422"/>
          </a:xfrm>
        </p:spPr>
        <p:txBody>
          <a:bodyPr/>
          <a:lstStyle/>
          <a:p>
            <a:r>
              <a:rPr lang="en-US"/>
              <a:t>Project Meetings &amp; Public Participation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345AA50-3EB1-430A-A850-F79B4C37D2D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974020" y="637996"/>
            <a:ext cx="1325310" cy="337506"/>
          </a:xfrm>
        </p:spPr>
        <p:txBody>
          <a:bodyPr/>
          <a:lstStyle/>
          <a:p>
            <a:r>
              <a:rPr lang="en-US"/>
              <a:t>Task 1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EF32036-8EA0-4E8F-A2A0-247C32C78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005" y="3091620"/>
            <a:ext cx="2345201" cy="31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5B94FCF6-6D27-4B0B-9ACF-C01743E746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005" y="5499104"/>
            <a:ext cx="1847759" cy="12302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7C1D96-41A6-4BFB-9FB6-3E22D9B29F4B}"/>
              </a:ext>
            </a:extLst>
          </p:cNvPr>
          <p:cNvSpPr/>
          <p:nvPr/>
        </p:nvSpPr>
        <p:spPr>
          <a:xfrm>
            <a:off x="2974020" y="1811045"/>
            <a:ext cx="4687409" cy="65980"/>
          </a:xfrm>
          <a:prstGeom prst="rect">
            <a:avLst/>
          </a:prstGeom>
          <a:solidFill>
            <a:srgbClr val="8A1F03"/>
          </a:solidFill>
          <a:ln>
            <a:solidFill>
              <a:srgbClr val="8A1F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73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6D60A0-3948-4CBB-8374-059D12E9FEB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795058" y="411536"/>
            <a:ext cx="6422912" cy="1455495"/>
          </a:xfrm>
        </p:spPr>
        <p:txBody>
          <a:bodyPr/>
          <a:lstStyle/>
          <a:p>
            <a:r>
              <a:rPr lang="en-US"/>
              <a:t>Review Existing </a:t>
            </a:r>
          </a:p>
          <a:p>
            <a:r>
              <a:rPr lang="en-US"/>
              <a:t>Information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B59C76-96CF-432C-A99C-13682EF04E5E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638750" y="2176951"/>
            <a:ext cx="5840352" cy="4117973"/>
          </a:xfrm>
        </p:spPr>
        <p:txBody>
          <a:bodyPr lIns="91440" tIns="45720" rIns="91440" bIns="45720" anchor="t"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latin typeface="Franklin Gothic Medium Cond"/>
                <a:cs typeface="Poppins SemiBold"/>
              </a:rPr>
              <a:t>There is a LOT of information out there: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latin typeface="Franklin Gothic Medium Cond"/>
              <a:cs typeface="Poppins SemiBold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latin typeface="Franklin Gothic Medium Cond"/>
                <a:cs typeface="Poppins SemiBold"/>
              </a:rPr>
              <a:t>Contact all local, state, and federal agencies</a:t>
            </a:r>
            <a:endParaRPr lang="en-US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cs typeface="Poppins SemiBold" panose="00000700000000000000" pitchFamily="2" charset="0"/>
              </a:rPr>
              <a:t>Validate the current datasets and update digital library and geodatabase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Medium Cond" panose="020B0606030402020204" pitchFamily="34" charset="0"/>
                <a:cs typeface="Poppins SemiBold" panose="00000700000000000000" pitchFamily="2" charset="0"/>
              </a:rPr>
              <a:t>Review mapped data with sponsors, landowners, and participants </a:t>
            </a:r>
          </a:p>
        </p:txBody>
      </p:sp>
      <p:pic>
        <p:nvPicPr>
          <p:cNvPr id="11" name="Picture 14" descr="http://www.wyorealtors.com/images/default-library/wyoming_logo.gif?sfvrsn=0">
            <a:extLst>
              <a:ext uri="{FF2B5EF4-FFF2-40B4-BE49-F238E27FC236}">
                <a16:creationId xmlns:a16="http://schemas.microsoft.com/office/drawing/2014/main" id="{B4D9BA3F-CDA2-40DA-A456-B2FD7D61D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2222" y="576894"/>
            <a:ext cx="1905000" cy="99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s://upload.wikimedia.org/wikipedia/commons/thumb/3/30/ForestServiceLogoOfficial.svg/2000px-ForestServiceLogoOfficial.svg.png">
            <a:extLst>
              <a:ext uri="{FF2B5EF4-FFF2-40B4-BE49-F238E27FC236}">
                <a16:creationId xmlns:a16="http://schemas.microsoft.com/office/drawing/2014/main" id="{925191CB-8F6B-4E85-804D-C22F0BEED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6457" y="2514600"/>
            <a:ext cx="1649797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2.kqed.org/quest/wp-content/uploads/sites/39/2009/05/usgs-logo-color.jpg">
            <a:extLst>
              <a:ext uri="{FF2B5EF4-FFF2-40B4-BE49-F238E27FC236}">
                <a16:creationId xmlns:a16="http://schemas.microsoft.com/office/drawing/2014/main" id="{BD7C7646-30CD-46A5-8ECC-761E1EAF5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4368" y="4990969"/>
            <a:ext cx="2338583" cy="15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9D65CA-C6BF-4254-A79C-E9D095DFE8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903" y="4992569"/>
            <a:ext cx="1876425" cy="1752600"/>
          </a:xfrm>
          <a:prstGeom prst="rect">
            <a:avLst/>
          </a:prstGeom>
        </p:spPr>
      </p:pic>
      <p:pic>
        <p:nvPicPr>
          <p:cNvPr id="12" name="Picture 11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D4906C51-4AD5-4DF3-811E-1EC1A1CC9F2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01" y="5402335"/>
            <a:ext cx="1847759" cy="1230237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FE3FDAC-8861-4722-8605-9193984CF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4202" y="814164"/>
            <a:ext cx="1954306" cy="51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BD09B72-B076-4A03-B3C8-7E4CBBCE6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04618" y="2994211"/>
            <a:ext cx="2148780" cy="65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yoming State Water Plan Homepage">
            <a:extLst>
              <a:ext uri="{FF2B5EF4-FFF2-40B4-BE49-F238E27FC236}">
                <a16:creationId xmlns:a16="http://schemas.microsoft.com/office/drawing/2014/main" id="{15AD1EFD-7785-4C6C-A9E3-F26431A87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84407" y="4906728"/>
            <a:ext cx="1168843" cy="1384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CBBE021-DAE7-4C44-92E9-E5149AFC095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51832" y="181350"/>
            <a:ext cx="5726803" cy="337506"/>
          </a:xfrm>
        </p:spPr>
        <p:txBody>
          <a:bodyPr/>
          <a:lstStyle/>
          <a:p>
            <a:r>
              <a:rPr lang="en-US"/>
              <a:t>Task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9F746C-1522-4F8D-A130-D4BEC55432C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5888" y="4746013"/>
            <a:ext cx="3082089" cy="85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2E138AD01148344B132017777C6FEAD" ma:contentTypeVersion="12" ma:contentTypeDescription="Create a new document." ma:contentTypeScope="" ma:versionID="99519919dc8aaaa12721daa6c1beeb19">
  <xsd:schema xmlns:xsd="http://www.w3.org/2001/XMLSchema" xmlns:xs="http://www.w3.org/2001/XMLSchema" xmlns:p="http://schemas.microsoft.com/office/2006/metadata/properties" xmlns:ns2="2f367d9c-25e9-4e86-84f3-7be362fb7dfe" xmlns:ns3="864b3d75-3534-4f12-a85b-b77024ba3bf6" targetNamespace="http://schemas.microsoft.com/office/2006/metadata/properties" ma:root="true" ma:fieldsID="2b319f2fc7596322775ee1da57c83120" ns2:_="" ns3:_="">
    <xsd:import namespace="2f367d9c-25e9-4e86-84f3-7be362fb7dfe"/>
    <xsd:import namespace="864b3d75-3534-4f12-a85b-b77024ba3b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67d9c-25e9-4e86-84f3-7be362fb7df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a9023132-d6f1-4680-a2c5-f8bd6e074fb3}" ma:internalName="TaxCatchAll" ma:showField="CatchAllData" ma:web="2f367d9c-25e9-4e86-84f3-7be362fb7d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b3d75-3534-4f12-a85b-b77024ba3b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184ccf8b-30a6-44bb-b8a7-7727a3b249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f367d9c-25e9-4e86-84f3-7be362fb7dfe">
      <UserInfo>
        <DisplayName>SharingLinks.07a4eaef-29b2-47a3-9e8d-aa353ae49660.OrganizationEdit.ba274ea8-c1d0-4d83-bdaa-d9c969fc4bcc</DisplayName>
        <AccountId>1315</AccountId>
        <AccountType/>
      </UserInfo>
      <UserInfo>
        <DisplayName>Scott Lee</DisplayName>
        <AccountId>5043</AccountId>
        <AccountType/>
      </UserInfo>
      <UserInfo>
        <DisplayName>Jay Schug</DisplayName>
        <AccountId>5513</AccountId>
        <AccountType/>
      </UserInfo>
    </SharedWithUsers>
    <TaxCatchAll xmlns="2f367d9c-25e9-4e86-84f3-7be362fb7dfe" xsi:nil="true"/>
    <lcf76f155ced4ddcb4097134ff3c332f xmlns="864b3d75-3534-4f12-a85b-b77024ba3bf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FFFFD70-C1AA-4149-A2EF-99C2D8149BD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584FBAF-08AF-4132-A6DF-9CA839F8DB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67d9c-25e9-4e86-84f3-7be362fb7dfe"/>
    <ds:schemaRef ds:uri="864b3d75-3534-4f12-a85b-b77024ba3b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7E86F3-2113-4FDF-A2A2-ACBBD214AE89}">
  <ds:schemaRefs>
    <ds:schemaRef ds:uri="http://purl.org/dc/elements/1.1/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864b3d75-3534-4f12-a85b-b77024ba3bf6"/>
    <ds:schemaRef ds:uri="2f367d9c-25e9-4e86-84f3-7be362fb7df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2087</Words>
  <Application>Microsoft Office PowerPoint</Application>
  <PresentationFormat>Widescreen</PresentationFormat>
  <Paragraphs>385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Arial</vt:lpstr>
      <vt:lpstr>Arial,Sans-Serif</vt:lpstr>
      <vt:lpstr>Calibri</vt:lpstr>
      <vt:lpstr>Calibri Light</vt:lpstr>
      <vt:lpstr>Franklin Gothic Book</vt:lpstr>
      <vt:lpstr>Franklin Gothic Demi Cond</vt:lpstr>
      <vt:lpstr>Franklin Gothic Medium</vt:lpstr>
      <vt:lpstr>Franklin Gothic Medium Cond</vt:lpstr>
      <vt:lpstr>New Century Schoolbook</vt:lpstr>
      <vt:lpstr>Poppins SemiBold</vt:lpstr>
      <vt:lpstr>Segoe UI Semibold</vt:lpstr>
      <vt:lpstr>Wingdings</vt:lpstr>
      <vt:lpstr>Wingdings 2</vt:lpstr>
      <vt:lpstr>Office Theme</vt:lpstr>
      <vt:lpstr>Wyoming Water Development Commission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Streamflow Hydrology</vt:lpstr>
      <vt:lpstr>Streamflow Hydrology</vt:lpstr>
      <vt:lpstr>PowerPoint Presentation</vt:lpstr>
      <vt:lpstr> </vt:lpstr>
      <vt:lpstr> </vt:lpstr>
      <vt:lpstr> </vt:lpstr>
      <vt:lpstr> </vt:lpstr>
      <vt:lpstr>PowerPoint Presentation</vt:lpstr>
      <vt:lpstr>FUNDING ALTERNATIVES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Lump Sum Training</dc:title>
  <dc:creator>Shanna McMullen</dc:creator>
  <cp:lastModifiedBy>Trosper, Ann - NRCS-CD, Powell, WY</cp:lastModifiedBy>
  <cp:revision>5</cp:revision>
  <cp:lastPrinted>2021-10-06T23:01:23Z</cp:lastPrinted>
  <dcterms:created xsi:type="dcterms:W3CDTF">2021-02-02T22:18:25Z</dcterms:created>
  <dcterms:modified xsi:type="dcterms:W3CDTF">2022-07-20T17:19:11Z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0x01010052E138AD01148344B132017777C6FEAD</vt:lpwstr>
  </property>
  <property fmtid="{D5CDD505-2E9C-101B-9397-08002B2CF9AE}" pid="3" name="db91982a4d47482cae29dc4f723370f1">
    <vt:lpwstr/>
  </property>
  <property fmtid="{D5CDD505-2E9C-101B-9397-08002B2CF9AE}" pid="4" name="Services">
    <vt:lpwstr>199</vt:lpwstr>
  </property>
  <property fmtid="{D5CDD505-2E9C-101B-9397-08002B2CF9AE}" pid="5" name="Service Areas">
    <vt:lpwstr/>
  </property>
  <property fmtid="{D5CDD505-2E9C-101B-9397-08002B2CF9AE}" pid="6" name="Proposal Client">
    <vt:lpwstr>47</vt:lpwstr>
  </property>
  <property fmtid="{D5CDD505-2E9C-101B-9397-08002B2CF9AE}" pid="7" name="Document Type">
    <vt:lpwstr>45</vt:lpwstr>
  </property>
  <property fmtid="{D5CDD505-2E9C-101B-9397-08002B2CF9AE}" pid="8" name="Service_x0020_Areas">
    <vt:lpwstr/>
  </property>
  <property fmtid="{D5CDD505-2E9C-101B-9397-08002B2CF9AE}" pid="9" name="_docset_NoMedatataSyncRequired">
    <vt:lpwstr>False</vt:lpwstr>
  </property>
  <property fmtid="{D5CDD505-2E9C-101B-9397-08002B2CF9AE}" pid="10" name="Proposal Number">
    <vt:lpwstr>999-418-006</vt:lpwstr>
  </property>
  <property fmtid="{D5CDD505-2E9C-101B-9397-08002B2CF9AE}" pid="11" name="Order">
    <vt:lpwstr>52103100.0000000</vt:lpwstr>
  </property>
  <property fmtid="{D5CDD505-2E9C-101B-9397-08002B2CF9AE}" pid="12" name="xd_ProgID">
    <vt:lpwstr/>
  </property>
  <property fmtid="{D5CDD505-2E9C-101B-9397-08002B2CF9AE}" pid="13" name="h600f805db1c4180bf9c2699252a77c4">
    <vt:lpwstr>Infrastructure and Natural Resources (IN)|2d7d8502-9a4b-4bd9-af65-ff7aa92e810a</vt:lpwstr>
  </property>
  <property fmtid="{D5CDD505-2E9C-101B-9397-08002B2CF9AE}" pid="14" name="ProjectLocation">
    <vt:lpwstr>Cody, Wyoming</vt:lpwstr>
  </property>
  <property fmtid="{D5CDD505-2E9C-101B-9397-08002B2CF9AE}" pid="15" name="Opportunity Name">
    <vt:lpwstr>Upper Shoshone River/Clarks Fork Watershed Study</vt:lpwstr>
  </property>
  <property fmtid="{D5CDD505-2E9C-101B-9397-08002B2CF9AE}" pid="16" name="ComplianceAssetId">
    <vt:lpwstr/>
  </property>
  <property fmtid="{D5CDD505-2E9C-101B-9397-08002B2CF9AE}" pid="17" name="TemplateUrl">
    <vt:lpwstr/>
  </property>
  <property fmtid="{D5CDD505-2E9C-101B-9397-08002B2CF9AE}" pid="18" name="ndad24fb876d41c39fc9221f7e6a3153">
    <vt:lpwstr>Proposal|caecdf58-43c7-4223-b0cd-88b340aae591</vt:lpwstr>
  </property>
  <property fmtid="{D5CDD505-2E9C-101B-9397-08002B2CF9AE}" pid="19" name="Proposal Won">
    <vt:lpwstr>Won</vt:lpwstr>
  </property>
  <property fmtid="{D5CDD505-2E9C-101B-9397-08002B2CF9AE}" pid="20" name="_ExtendedDescription">
    <vt:lpwstr/>
  </property>
  <property fmtid="{D5CDD505-2E9C-101B-9397-08002B2CF9AE}" pid="21" name="b82dfc543058452ea0b9adc93aa0245f">
    <vt:lpwstr>Wyoming Water Development Commission|c6071d48-6f25-4eba-9333-4b6df1334038</vt:lpwstr>
  </property>
  <property fmtid="{D5CDD505-2E9C-101B-9397-08002B2CF9AE}" pid="22" name="TriggerFlowInfo">
    <vt:lpwstr/>
  </property>
  <property fmtid="{D5CDD505-2E9C-101B-9397-08002B2CF9AE}" pid="23" name="xd_Signature">
    <vt:lpwstr/>
  </property>
  <property fmtid="{D5CDD505-2E9C-101B-9397-08002B2CF9AE}" pid="24" name="_SharedFileIndex">
    <vt:lpwstr/>
  </property>
  <property fmtid="{D5CDD505-2E9C-101B-9397-08002B2CF9AE}" pid="25" name="_SourceUrl">
    <vt:lpwstr/>
  </property>
</Properties>
</file>